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68" r:id="rId10"/>
    <p:sldMasterId id="2147483650" r:id="rId11"/>
    <p:sldMasterId id="2147483652" r:id="rId12"/>
  </p:sldMasterIdLst>
  <p:notesMasterIdLst>
    <p:notesMasterId r:id="rId23"/>
  </p:notesMasterIdLst>
  <p:sldIdLst>
    <p:sldId id="270" r:id="rId13"/>
    <p:sldId id="272" r:id="rId14"/>
    <p:sldId id="284" r:id="rId15"/>
    <p:sldId id="277" r:id="rId16"/>
    <p:sldId id="282" r:id="rId17"/>
    <p:sldId id="283" r:id="rId18"/>
    <p:sldId id="285" r:id="rId19"/>
    <p:sldId id="258" r:id="rId20"/>
    <p:sldId id="286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D860"/>
    <a:srgbClr val="F9A34C"/>
    <a:srgbClr val="31B44B"/>
    <a:srgbClr val="3EB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3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16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A8AEB26E-F89D-4886-A5B9-E029CDA52BB6}"/>
    <pc:docChg chg="custSel modSld">
      <pc:chgData name="James Clegg" userId="c6df1435-7a36-4b38-be4d-16e68e91152f" providerId="ADAL" clId="{A8AEB26E-F89D-4886-A5B9-E029CDA52BB6}" dt="2020-10-20T13:03:36.345" v="169" actId="552"/>
      <pc:docMkLst>
        <pc:docMk/>
      </pc:docMkLst>
      <pc:sldChg chg="addSp delSp modSp">
        <pc:chgData name="James Clegg" userId="c6df1435-7a36-4b38-be4d-16e68e91152f" providerId="ADAL" clId="{A8AEB26E-F89D-4886-A5B9-E029CDA52BB6}" dt="2020-10-20T13:03:36.345" v="169" actId="552"/>
        <pc:sldMkLst>
          <pc:docMk/>
          <pc:sldMk cId="1321698611" sldId="266"/>
        </pc:sldMkLst>
        <pc:spChg chg="mod">
          <ac:chgData name="James Clegg" userId="c6df1435-7a36-4b38-be4d-16e68e91152f" providerId="ADAL" clId="{A8AEB26E-F89D-4886-A5B9-E029CDA52BB6}" dt="2020-10-20T13:02:24.067" v="127" actId="1076"/>
          <ac:spMkLst>
            <pc:docMk/>
            <pc:sldMk cId="1321698611" sldId="266"/>
            <ac:spMk id="14" creationId="{00000000-0000-0000-0000-000000000000}"/>
          </ac:spMkLst>
        </pc:spChg>
        <pc:picChg chg="add mod">
          <ac:chgData name="James Clegg" userId="c6df1435-7a36-4b38-be4d-16e68e91152f" providerId="ADAL" clId="{A8AEB26E-F89D-4886-A5B9-E029CDA52BB6}" dt="2020-10-20T13:02:07.521" v="124" actId="1076"/>
          <ac:picMkLst>
            <pc:docMk/>
            <pc:sldMk cId="1321698611" sldId="266"/>
            <ac:picMk id="3" creationId="{61BE24EE-7323-4068-B139-6C1EEFCA4F55}"/>
          </ac:picMkLst>
        </pc:picChg>
        <pc:picChg chg="del mod">
          <ac:chgData name="James Clegg" userId="c6df1435-7a36-4b38-be4d-16e68e91152f" providerId="ADAL" clId="{A8AEB26E-F89D-4886-A5B9-E029CDA52BB6}" dt="2020-10-20T13:01:29.125" v="118" actId="478"/>
          <ac:picMkLst>
            <pc:docMk/>
            <pc:sldMk cId="1321698611" sldId="266"/>
            <ac:picMk id="7" creationId="{00000000-0000-0000-0000-000000000000}"/>
          </ac:picMkLst>
        </pc:picChg>
        <pc:cxnChg chg="mod ord">
          <ac:chgData name="James Clegg" userId="c6df1435-7a36-4b38-be4d-16e68e91152f" providerId="ADAL" clId="{A8AEB26E-F89D-4886-A5B9-E029CDA52BB6}" dt="2020-10-20T13:02:21.714" v="126" actId="14100"/>
          <ac:cxnSpMkLst>
            <pc:docMk/>
            <pc:sldMk cId="1321698611" sldId="266"/>
            <ac:cxnSpMk id="1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2:53.070" v="145" actId="1038"/>
          <ac:cxnSpMkLst>
            <pc:docMk/>
            <pc:sldMk cId="1321698611" sldId="266"/>
            <ac:cxnSpMk id="3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2:53.070" v="145" actId="1038"/>
          <ac:cxnSpMkLst>
            <pc:docMk/>
            <pc:sldMk cId="1321698611" sldId="266"/>
            <ac:cxnSpMk id="3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39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4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41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4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4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8.226" v="147" actId="208"/>
          <ac:cxnSpMkLst>
            <pc:docMk/>
            <pc:sldMk cId="1321698611" sldId="266"/>
            <ac:cxnSpMk id="46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0.379" v="146" actId="208"/>
          <ac:cxnSpMkLst>
            <pc:docMk/>
            <pc:sldMk cId="1321698611" sldId="266"/>
            <ac:cxnSpMk id="47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00.379" v="146" actId="208"/>
          <ac:cxnSpMkLst>
            <pc:docMk/>
            <pc:sldMk cId="1321698611" sldId="266"/>
            <ac:cxnSpMk id="6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17.354" v="148" actId="208"/>
          <ac:cxnSpMkLst>
            <pc:docMk/>
            <pc:sldMk cId="1321698611" sldId="266"/>
            <ac:cxnSpMk id="67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17.354" v="148" actId="208"/>
          <ac:cxnSpMkLst>
            <pc:docMk/>
            <pc:sldMk cId="1321698611" sldId="266"/>
            <ac:cxnSpMk id="68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17.354" v="148" actId="208"/>
          <ac:cxnSpMkLst>
            <pc:docMk/>
            <pc:sldMk cId="1321698611" sldId="266"/>
            <ac:cxnSpMk id="69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17.354" v="148" actId="208"/>
          <ac:cxnSpMkLst>
            <pc:docMk/>
            <pc:sldMk cId="1321698611" sldId="266"/>
            <ac:cxnSpMk id="7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20.798" v="153" actId="1035"/>
          <ac:cxnSpMkLst>
            <pc:docMk/>
            <pc:sldMk cId="1321698611" sldId="266"/>
            <ac:cxnSpMk id="71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26.545" v="163" actId="1037"/>
          <ac:cxnSpMkLst>
            <pc:docMk/>
            <pc:sldMk cId="1321698611" sldId="266"/>
            <ac:cxnSpMk id="72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32.528" v="168" actId="553"/>
          <ac:cxnSpMkLst>
            <pc:docMk/>
            <pc:sldMk cId="1321698611" sldId="266"/>
            <ac:cxnSpMk id="7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32.528" v="168" actId="553"/>
          <ac:cxnSpMkLst>
            <pc:docMk/>
            <pc:sldMk cId="1321698611" sldId="266"/>
            <ac:cxnSpMk id="7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36.345" v="169" actId="552"/>
          <ac:cxnSpMkLst>
            <pc:docMk/>
            <pc:sldMk cId="1321698611" sldId="266"/>
            <ac:cxnSpMk id="7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3:03:36.345" v="169" actId="552"/>
          <ac:cxnSpMkLst>
            <pc:docMk/>
            <pc:sldMk cId="1321698611" sldId="266"/>
            <ac:cxnSpMk id="76" creationId="{00000000-0000-0000-0000-000000000000}"/>
          </ac:cxnSpMkLst>
        </pc:cxnChg>
      </pc:sldChg>
      <pc:sldChg chg="modTransition">
        <pc:chgData name="James Clegg" userId="c6df1435-7a36-4b38-be4d-16e68e91152f" providerId="ADAL" clId="{A8AEB26E-F89D-4886-A5B9-E029CDA52BB6}" dt="2020-10-20T12:45:56.387" v="6"/>
        <pc:sldMkLst>
          <pc:docMk/>
          <pc:sldMk cId="2739028637" sldId="270"/>
        </pc:sldMkLst>
      </pc:sldChg>
      <pc:sldChg chg="modTransition">
        <pc:chgData name="James Clegg" userId="c6df1435-7a36-4b38-be4d-16e68e91152f" providerId="ADAL" clId="{A8AEB26E-F89D-4886-A5B9-E029CDA52BB6}" dt="2020-10-20T12:46:00.794" v="11"/>
        <pc:sldMkLst>
          <pc:docMk/>
          <pc:sldMk cId="2285858519" sldId="271"/>
        </pc:sldMkLst>
      </pc:sldChg>
      <pc:sldChg chg="modTransition">
        <pc:chgData name="James Clegg" userId="c6df1435-7a36-4b38-be4d-16e68e91152f" providerId="ADAL" clId="{A8AEB26E-F89D-4886-A5B9-E029CDA52BB6}" dt="2020-10-20T12:46:04.700" v="16"/>
        <pc:sldMkLst>
          <pc:docMk/>
          <pc:sldMk cId="3940601462" sldId="273"/>
        </pc:sldMkLst>
      </pc:sldChg>
      <pc:sldChg chg="modSp">
        <pc:chgData name="James Clegg" userId="c6df1435-7a36-4b38-be4d-16e68e91152f" providerId="ADAL" clId="{A8AEB26E-F89D-4886-A5B9-E029CDA52BB6}" dt="2020-10-20T12:48:57.309" v="100" actId="1036"/>
        <pc:sldMkLst>
          <pc:docMk/>
          <pc:sldMk cId="279181867" sldId="277"/>
        </pc:sldMkLst>
        <pc:spChg chg="mod">
          <ac:chgData name="James Clegg" userId="c6df1435-7a36-4b38-be4d-16e68e91152f" providerId="ADAL" clId="{A8AEB26E-F89D-4886-A5B9-E029CDA52BB6}" dt="2020-10-20T12:47:02.324" v="17" actId="14100"/>
          <ac:spMkLst>
            <pc:docMk/>
            <pc:sldMk cId="279181867" sldId="277"/>
            <ac:spMk id="5" creationId="{00000000-0000-0000-0000-000000000000}"/>
          </ac:spMkLst>
        </pc:sp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23" creationId="{00000000-0000-0000-0000-000000000000}"/>
          </ac:cxnSpMkLst>
        </pc:cxnChg>
        <pc:cxnChg chg="mod ord">
          <ac:chgData name="James Clegg" userId="c6df1435-7a36-4b38-be4d-16e68e91152f" providerId="ADAL" clId="{A8AEB26E-F89D-4886-A5B9-E029CDA52BB6}" dt="2020-10-20T12:47:33.121" v="25" actId="14100"/>
          <ac:cxnSpMkLst>
            <pc:docMk/>
            <pc:sldMk cId="279181867" sldId="277"/>
            <ac:cxnSpMk id="25" creationId="{00000000-0000-0000-0000-000000000000}"/>
          </ac:cxnSpMkLst>
        </pc:cxnChg>
        <pc:cxnChg chg="mod ord">
          <ac:chgData name="James Clegg" userId="c6df1435-7a36-4b38-be4d-16e68e91152f" providerId="ADAL" clId="{A8AEB26E-F89D-4886-A5B9-E029CDA52BB6}" dt="2020-10-20T12:47:40.310" v="26" actId="14100"/>
          <ac:cxnSpMkLst>
            <pc:docMk/>
            <pc:sldMk cId="279181867" sldId="277"/>
            <ac:cxnSpMk id="26" creationId="{00000000-0000-0000-0000-000000000000}"/>
          </ac:cxnSpMkLst>
        </pc:cxnChg>
        <pc:cxnChg chg="mod ord">
          <ac:chgData name="James Clegg" userId="c6df1435-7a36-4b38-be4d-16e68e91152f" providerId="ADAL" clId="{A8AEB26E-F89D-4886-A5B9-E029CDA52BB6}" dt="2020-10-20T12:47:10.784" v="19" actId="166"/>
          <ac:cxnSpMkLst>
            <pc:docMk/>
            <pc:sldMk cId="279181867" sldId="277"/>
            <ac:cxnSpMk id="27" creationId="{00000000-0000-0000-0000-000000000000}"/>
          </ac:cxnSpMkLst>
        </pc:cxnChg>
        <pc:cxnChg chg="mod ord">
          <ac:chgData name="James Clegg" userId="c6df1435-7a36-4b38-be4d-16e68e91152f" providerId="ADAL" clId="{A8AEB26E-F89D-4886-A5B9-E029CDA52BB6}" dt="2020-10-20T12:47:27.574" v="24" actId="1076"/>
          <ac:cxnSpMkLst>
            <pc:docMk/>
            <pc:sldMk cId="279181867" sldId="277"/>
            <ac:cxnSpMk id="28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3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3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36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38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39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4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41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57.309" v="100" actId="1036"/>
          <ac:cxnSpMkLst>
            <pc:docMk/>
            <pc:sldMk cId="279181867" sldId="277"/>
            <ac:cxnSpMk id="42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7:56.966" v="50" actId="1038"/>
          <ac:cxnSpMkLst>
            <pc:docMk/>
            <pc:sldMk cId="279181867" sldId="277"/>
            <ac:cxnSpMk id="4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7:56.966" v="50" actId="1038"/>
          <ac:cxnSpMkLst>
            <pc:docMk/>
            <pc:sldMk cId="279181867" sldId="277"/>
            <ac:cxnSpMk id="4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7:56.966" v="50" actId="1038"/>
          <ac:cxnSpMkLst>
            <pc:docMk/>
            <pc:sldMk cId="279181867" sldId="277"/>
            <ac:cxnSpMk id="4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46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34.543" v="88" actId="1038"/>
          <ac:cxnSpMkLst>
            <pc:docMk/>
            <pc:sldMk cId="279181867" sldId="277"/>
            <ac:cxnSpMk id="47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48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49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5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51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52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5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16.387" v="67" actId="1036"/>
          <ac:cxnSpMkLst>
            <pc:docMk/>
            <pc:sldMk cId="279181867" sldId="277"/>
            <ac:cxnSpMk id="5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30.668" v="82" actId="1038"/>
          <ac:cxnSpMkLst>
            <pc:docMk/>
            <pc:sldMk cId="279181867" sldId="277"/>
            <ac:cxnSpMk id="5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30.668" v="82" actId="1038"/>
          <ac:cxnSpMkLst>
            <pc:docMk/>
            <pc:sldMk cId="279181867" sldId="277"/>
            <ac:cxnSpMk id="56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48:36.295" v="93" actId="1035"/>
          <ac:cxnSpMkLst>
            <pc:docMk/>
            <pc:sldMk cId="279181867" sldId="277"/>
            <ac:cxnSpMk id="57" creationId="{00000000-0000-0000-0000-000000000000}"/>
          </ac:cxnSpMkLst>
        </pc:cxnChg>
      </pc:sldChg>
      <pc:sldChg chg="modSp">
        <pc:chgData name="James Clegg" userId="c6df1435-7a36-4b38-be4d-16e68e91152f" providerId="ADAL" clId="{A8AEB26E-F89D-4886-A5B9-E029CDA52BB6}" dt="2020-10-20T12:53:08.879" v="112" actId="1036"/>
        <pc:sldMkLst>
          <pc:docMk/>
          <pc:sldMk cId="468695265" sldId="282"/>
        </pc:sldMkLst>
        <pc:spChg chg="mod">
          <ac:chgData name="James Clegg" userId="c6df1435-7a36-4b38-be4d-16e68e91152f" providerId="ADAL" clId="{A8AEB26E-F89D-4886-A5B9-E029CDA52BB6}" dt="2020-10-20T12:52:38.358" v="101" actId="14100"/>
          <ac:spMkLst>
            <pc:docMk/>
            <pc:sldMk cId="468695265" sldId="282"/>
            <ac:spMk id="5" creationId="{00000000-0000-0000-0000-000000000000}"/>
          </ac:spMkLst>
        </pc:sp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2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3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35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36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38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39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40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41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0.763" v="109" actId="1036"/>
          <ac:cxnSpMkLst>
            <pc:docMk/>
            <pc:sldMk cId="468695265" sldId="282"/>
            <ac:cxnSpMk id="42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8.879" v="112" actId="1036"/>
          <ac:cxnSpMkLst>
            <pc:docMk/>
            <pc:sldMk cId="468695265" sldId="282"/>
            <ac:cxnSpMk id="43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8.879" v="112" actId="1036"/>
          <ac:cxnSpMkLst>
            <pc:docMk/>
            <pc:sldMk cId="468695265" sldId="282"/>
            <ac:cxnSpMk id="44" creationId="{00000000-0000-0000-0000-000000000000}"/>
          </ac:cxnSpMkLst>
        </pc:cxnChg>
        <pc:cxnChg chg="mod">
          <ac:chgData name="James Clegg" userId="c6df1435-7a36-4b38-be4d-16e68e91152f" providerId="ADAL" clId="{A8AEB26E-F89D-4886-A5B9-E029CDA52BB6}" dt="2020-10-20T12:53:08.879" v="112" actId="1036"/>
          <ac:cxnSpMkLst>
            <pc:docMk/>
            <pc:sldMk cId="468695265" sldId="282"/>
            <ac:cxnSpMk id="45" creationId="{00000000-0000-0000-0000-000000000000}"/>
          </ac:cxnSpMkLst>
        </pc:cxnChg>
      </pc:sldChg>
      <pc:sldChg chg="modSp">
        <pc:chgData name="James Clegg" userId="c6df1435-7a36-4b38-be4d-16e68e91152f" providerId="ADAL" clId="{A8AEB26E-F89D-4886-A5B9-E029CDA52BB6}" dt="2020-10-20T12:54:59.527" v="113" actId="1076"/>
        <pc:sldMkLst>
          <pc:docMk/>
          <pc:sldMk cId="182297538" sldId="283"/>
        </pc:sldMkLst>
        <pc:spChg chg="mod">
          <ac:chgData name="James Clegg" userId="c6df1435-7a36-4b38-be4d-16e68e91152f" providerId="ADAL" clId="{A8AEB26E-F89D-4886-A5B9-E029CDA52BB6}" dt="2020-10-20T12:54:59.527" v="113" actId="1076"/>
          <ac:spMkLst>
            <pc:docMk/>
            <pc:sldMk cId="182297538" sldId="283"/>
            <ac:spMk id="77" creationId="{00000000-0000-0000-0000-000000000000}"/>
          </ac:spMkLst>
        </pc:spChg>
      </pc:sldChg>
    </pc:docChg>
  </pc:docChgLst>
  <pc:docChgLst>
    <pc:chgData name="James Clegg" userId="c6df1435-7a36-4b38-be4d-16e68e91152f" providerId="ADAL" clId="{2B78A38D-0917-45F7-834C-29528644940E}"/>
    <pc:docChg chg="undo custSel modSld">
      <pc:chgData name="James Clegg" userId="c6df1435-7a36-4b38-be4d-16e68e91152f" providerId="ADAL" clId="{2B78A38D-0917-45F7-834C-29528644940E}" dt="2020-10-20T13:21:20.870" v="13"/>
      <pc:docMkLst>
        <pc:docMk/>
      </pc:docMkLst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2542925169" sldId="258"/>
        </pc:sldMkLst>
        <pc:picChg chg="del">
          <ac:chgData name="James Clegg" userId="c6df1435-7a36-4b38-be4d-16e68e91152f" providerId="ADAL" clId="{2B78A38D-0917-45F7-834C-29528644940E}" dt="2020-10-20T13:20:45.188" v="6" actId="478"/>
          <ac:picMkLst>
            <pc:docMk/>
            <pc:sldMk cId="2542925169" sldId="258"/>
            <ac:picMk id="12" creationId="{00000000-0000-0000-0000-000000000000}"/>
          </ac:picMkLst>
        </pc:picChg>
      </pc:sldChg>
      <pc:sldChg chg="delSp modTransition delAnim modNotesTx">
        <pc:chgData name="James Clegg" userId="c6df1435-7a36-4b38-be4d-16e68e91152f" providerId="ADAL" clId="{2B78A38D-0917-45F7-834C-29528644940E}" dt="2020-10-20T13:21:20.870" v="13"/>
        <pc:sldMkLst>
          <pc:docMk/>
          <pc:sldMk cId="1153940510" sldId="260"/>
        </pc:sldMkLst>
        <pc:picChg chg="del">
          <ac:chgData name="James Clegg" userId="c6df1435-7a36-4b38-be4d-16e68e91152f" providerId="ADAL" clId="{2B78A38D-0917-45F7-834C-29528644940E}" dt="2020-10-20T13:20:52.419" v="7" actId="478"/>
          <ac:picMkLst>
            <pc:docMk/>
            <pc:sldMk cId="1153940510" sldId="260"/>
            <ac:picMk id="3" creationId="{00000000-0000-0000-0000-000000000000}"/>
          </ac:picMkLst>
        </pc:picChg>
      </pc:sldChg>
      <pc:sldChg chg="delSp mod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1321698611" sldId="266"/>
        </pc:sldMkLst>
        <pc:spChg chg="mod">
          <ac:chgData name="James Clegg" userId="c6df1435-7a36-4b38-be4d-16e68e91152f" providerId="ADAL" clId="{2B78A38D-0917-45F7-834C-29528644940E}" dt="2020-10-20T13:20:57.062" v="9" actId="1076"/>
          <ac:spMkLst>
            <pc:docMk/>
            <pc:sldMk cId="1321698611" sldId="266"/>
            <ac:spMk id="79" creationId="{00000000-0000-0000-0000-000000000000}"/>
          </ac:spMkLst>
        </pc:spChg>
        <pc:picChg chg="del">
          <ac:chgData name="James Clegg" userId="c6df1435-7a36-4b38-be4d-16e68e91152f" providerId="ADAL" clId="{2B78A38D-0917-45F7-834C-29528644940E}" dt="2020-10-20T13:20:58.736" v="10" actId="478"/>
          <ac:picMkLst>
            <pc:docMk/>
            <pc:sldMk cId="1321698611" sldId="266"/>
            <ac:picMk id="4" creationId="{00000000-0000-0000-0000-000000000000}"/>
          </ac:picMkLst>
        </pc:picChg>
      </pc:sldChg>
      <pc:sldChg chg="modTransition">
        <pc:chgData name="James Clegg" userId="c6df1435-7a36-4b38-be4d-16e68e91152f" providerId="ADAL" clId="{2B78A38D-0917-45F7-834C-29528644940E}" dt="2020-10-20T13:21:20.870" v="13"/>
        <pc:sldMkLst>
          <pc:docMk/>
          <pc:sldMk cId="2739028637" sldId="270"/>
        </pc:sldMkLst>
      </pc:sldChg>
      <pc:sldChg chg="modTransition">
        <pc:chgData name="James Clegg" userId="c6df1435-7a36-4b38-be4d-16e68e91152f" providerId="ADAL" clId="{2B78A38D-0917-45F7-834C-29528644940E}" dt="2020-10-20T13:21:20.870" v="13"/>
        <pc:sldMkLst>
          <pc:docMk/>
          <pc:sldMk cId="2285858519" sldId="271"/>
        </pc:sldMkLst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2868070756" sldId="272"/>
        </pc:sldMkLst>
        <pc:picChg chg="del">
          <ac:chgData name="James Clegg" userId="c6df1435-7a36-4b38-be4d-16e68e91152f" providerId="ADAL" clId="{2B78A38D-0917-45F7-834C-29528644940E}" dt="2020-10-20T13:20:26.712" v="0" actId="478"/>
          <ac:picMkLst>
            <pc:docMk/>
            <pc:sldMk cId="2868070756" sldId="272"/>
            <ac:picMk id="6" creationId="{00000000-0000-0000-0000-000000000000}"/>
          </ac:picMkLst>
        </pc:picChg>
      </pc:sldChg>
      <pc:sldChg chg="modTransition">
        <pc:chgData name="James Clegg" userId="c6df1435-7a36-4b38-be4d-16e68e91152f" providerId="ADAL" clId="{2B78A38D-0917-45F7-834C-29528644940E}" dt="2020-10-20T13:21:20.870" v="13"/>
        <pc:sldMkLst>
          <pc:docMk/>
          <pc:sldMk cId="3940601462" sldId="273"/>
        </pc:sldMkLst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198681037" sldId="276"/>
        </pc:sldMkLst>
        <pc:picChg chg="del">
          <ac:chgData name="James Clegg" userId="c6df1435-7a36-4b38-be4d-16e68e91152f" providerId="ADAL" clId="{2B78A38D-0917-45F7-834C-29528644940E}" dt="2020-10-20T13:20:42.058" v="5" actId="478"/>
          <ac:picMkLst>
            <pc:docMk/>
            <pc:sldMk cId="198681037" sldId="276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279181867" sldId="277"/>
        </pc:sldMkLst>
        <pc:picChg chg="del">
          <ac:chgData name="James Clegg" userId="c6df1435-7a36-4b38-be4d-16e68e91152f" providerId="ADAL" clId="{2B78A38D-0917-45F7-834C-29528644940E}" dt="2020-10-20T13:20:33.090" v="2" actId="478"/>
          <ac:picMkLst>
            <pc:docMk/>
            <pc:sldMk cId="279181867" sldId="277"/>
            <ac:picMk id="11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3244880387" sldId="280"/>
        </pc:sldMkLst>
        <pc:picChg chg="del">
          <ac:chgData name="James Clegg" userId="c6df1435-7a36-4b38-be4d-16e68e91152f" providerId="ADAL" clId="{2B78A38D-0917-45F7-834C-29528644940E}" dt="2020-10-20T13:21:01.873" v="11" actId="478"/>
          <ac:picMkLst>
            <pc:docMk/>
            <pc:sldMk cId="3244880387" sldId="280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468695265" sldId="282"/>
        </pc:sldMkLst>
        <pc:picChg chg="del">
          <ac:chgData name="James Clegg" userId="c6df1435-7a36-4b38-be4d-16e68e91152f" providerId="ADAL" clId="{2B78A38D-0917-45F7-834C-29528644940E}" dt="2020-10-20T13:20:35.970" v="3" actId="478"/>
          <ac:picMkLst>
            <pc:docMk/>
            <pc:sldMk cId="468695265" sldId="282"/>
            <ac:picMk id="6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182297538" sldId="283"/>
        </pc:sldMkLst>
        <pc:picChg chg="del">
          <ac:chgData name="James Clegg" userId="c6df1435-7a36-4b38-be4d-16e68e91152f" providerId="ADAL" clId="{2B78A38D-0917-45F7-834C-29528644940E}" dt="2020-10-20T13:20:39.047" v="4" actId="478"/>
          <ac:picMkLst>
            <pc:docMk/>
            <pc:sldMk cId="182297538" sldId="283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2B78A38D-0917-45F7-834C-29528644940E}" dt="2020-10-20T13:21:20.870" v="13"/>
        <pc:sldMkLst>
          <pc:docMk/>
          <pc:sldMk cId="1416836246" sldId="284"/>
        </pc:sldMkLst>
        <pc:picChg chg="del">
          <ac:chgData name="James Clegg" userId="c6df1435-7a36-4b38-be4d-16e68e91152f" providerId="ADAL" clId="{2B78A38D-0917-45F7-834C-29528644940E}" dt="2020-10-20T13:20:28.971" v="1" actId="478"/>
          <ac:picMkLst>
            <pc:docMk/>
            <pc:sldMk cId="1416836246" sldId="284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0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09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16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67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54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560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72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68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29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14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6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2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9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3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9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10" Type="http://schemas.openxmlformats.org/officeDocument/2006/relationships/image" Target="../media/image20.tmp"/><Relationship Id="rId4" Type="http://schemas.openxmlformats.org/officeDocument/2006/relationships/image" Target="../media/image19.png"/><Relationship Id="rId9" Type="http://schemas.openxmlformats.org/officeDocument/2006/relationships/image" Target="../media/image18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opmarks.co.uk/maths-games/hit-the-button" TargetMode="Externa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F22C90E-C8D1-4181-9DDF-FB7FF59CF590}"/>
              </a:ext>
            </a:extLst>
          </p:cNvPr>
          <p:cNvSpPr txBox="1"/>
          <p:nvPr/>
        </p:nvSpPr>
        <p:spPr>
          <a:xfrm>
            <a:off x="379828" y="576775"/>
            <a:ext cx="55567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25.11.21</a:t>
            </a:r>
          </a:p>
          <a:p>
            <a:endParaRPr lang="en-GB" sz="36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n-GB" sz="4000" u="sng" dirty="0">
                <a:solidFill>
                  <a:schemeClr val="bg1"/>
                </a:solidFill>
                <a:latin typeface="Comic Sans MS" panose="030F0702030302020204" pitchFamily="66" charset="0"/>
              </a:rPr>
              <a:t>L.O. – I can measure perimeter on a grid.</a:t>
            </a:r>
            <a:endParaRPr lang="en-GB" sz="2000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02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35" y="3162748"/>
            <a:ext cx="2853435" cy="25414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9830" y="3162748"/>
            <a:ext cx="2853435" cy="25414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7512" y="439801"/>
            <a:ext cx="39708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 shape is drawn on a square grid.</a:t>
            </a:r>
          </a:p>
          <a:p>
            <a:r>
              <a:rPr lang="en-GB" sz="2800" dirty="0"/>
              <a:t>Part of the shape is hidden.</a:t>
            </a:r>
          </a:p>
          <a:p>
            <a:r>
              <a:rPr lang="en-GB" sz="2800" dirty="0"/>
              <a:t>What could the perimeter of the shape be?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63912" y="371926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095725" y="4560748"/>
            <a:ext cx="1939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09578" y="428365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>
            <a:off x="1261979" y="410354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>
            <a:off x="1552061" y="4103540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750911" y="3974597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1750910" y="366242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>
            <a:off x="2837599" y="4103549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>
            <a:off x="3127681" y="4103545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>
            <a:off x="1904748" y="348767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>
            <a:off x="2194830" y="3487669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>
            <a:off x="2837600" y="5044346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>
            <a:off x="3127682" y="5044342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>
            <a:off x="2491013" y="3487678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>
            <a:off x="2507720" y="5397593"/>
            <a:ext cx="1939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676326" y="3964527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>
            <a:off x="2676325" y="365235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3313395" y="4595827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3313394" y="428365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659548" y="5237412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>
            <a:off x="3313393" y="4925238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>
            <a:off x="1586554" y="5388084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>
            <a:off x="1901800" y="5388084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>
            <a:off x="2202177" y="5388084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>
            <a:off x="1251687" y="5388084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095725" y="5202333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095725" y="4925238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152285" y="4560749"/>
            <a:ext cx="1939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166138" y="428365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>
            <a:off x="5318539" y="4103545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>
            <a:off x="5608621" y="4103541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>
            <a:off x="5807471" y="3974598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5807470" y="366242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>
            <a:off x="6894159" y="4103550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>
            <a:off x="7184241" y="4103546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>
            <a:off x="5961308" y="348767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>
            <a:off x="6251390" y="3487670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>
            <a:off x="6894160" y="5044347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6200000">
            <a:off x="7184242" y="504434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>
            <a:off x="6547573" y="3487679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6200000">
            <a:off x="6564280" y="5397594"/>
            <a:ext cx="1939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6716110" y="3964528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0800000">
            <a:off x="6716109" y="365235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0800000">
            <a:off x="7369955" y="4595828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7369954" y="4283654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>
            <a:off x="6716108" y="5237413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0800000">
            <a:off x="7369953" y="4925239"/>
            <a:ext cx="19396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>
            <a:off x="5636823" y="5105352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>
            <a:off x="5962554" y="5397593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>
            <a:off x="6258738" y="4756047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>
            <a:off x="5318539" y="4756046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807471" y="5216443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76935" y="4919455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104794" y="5212428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104794" y="4918557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436738" y="5208234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436738" y="4918557"/>
            <a:ext cx="193963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759199" y="5680483"/>
                <a:ext cx="37952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6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26 cm </a:t>
                </a: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199" y="5680483"/>
                <a:ext cx="3795201" cy="461665"/>
              </a:xfrm>
              <a:prstGeom prst="rect">
                <a:avLst/>
              </a:prstGeom>
              <a:blipFill>
                <a:blip r:embed="rId8"/>
                <a:stretch>
                  <a:fillRect l="-1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892016" y="5690553"/>
            <a:ext cx="1052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20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706800" y="5676089"/>
                <a:ext cx="37952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10 cm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</a:rPr>
                  <a:t> 30 cm 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800" y="5676089"/>
                <a:ext cx="3795201" cy="461665"/>
              </a:xfrm>
              <a:prstGeom prst="rect">
                <a:avLst/>
              </a:prstGeom>
              <a:blipFill>
                <a:blip r:embed="rId9"/>
                <a:stretch>
                  <a:fillRect l="-161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4839617" y="5686159"/>
            <a:ext cx="1052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1"/>
                </a:solidFill>
              </a:rPr>
              <a:t>20 cm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BE24EE-7323-4068-B139-6C1EEFCA4F5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93135" y="371640"/>
            <a:ext cx="2925169" cy="2581413"/>
          </a:xfrm>
          <a:prstGeom prst="rect">
            <a:avLst/>
          </a:prstGeom>
        </p:spPr>
      </p:pic>
      <p:cxnSp>
        <p:nvCxnSpPr>
          <p:cNvPr id="13" name="Straight Arrow Connector 12"/>
          <p:cNvCxnSpPr>
            <a:cxnSpLocks/>
          </p:cNvCxnSpPr>
          <p:nvPr/>
        </p:nvCxnSpPr>
        <p:spPr>
          <a:xfrm>
            <a:off x="4877072" y="426889"/>
            <a:ext cx="0" cy="306112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2169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8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0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00"/>
                            </p:stCondLst>
                            <p:childTnLst>
                              <p:par>
                                <p:cTn id="1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0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00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Compare using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26              30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20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6             20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707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3034145" y="3297382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034145" y="4097287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2DFFE3-071E-48CE-889F-FE720614DF06}"/>
              </a:ext>
            </a:extLst>
          </p:cNvPr>
          <p:cNvSpPr txBox="1"/>
          <p:nvPr/>
        </p:nvSpPr>
        <p:spPr>
          <a:xfrm>
            <a:off x="695550" y="5275386"/>
            <a:ext cx="7013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Practise your 9x table as we are going to play hit the button next.</a:t>
            </a:r>
          </a:p>
        </p:txBody>
      </p:sp>
    </p:spTree>
    <p:extLst>
      <p:ext uri="{BB962C8B-B14F-4D97-AF65-F5344CB8AC3E}">
        <p14:creationId xmlns:p14="http://schemas.microsoft.com/office/powerpoint/2010/main" val="286807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 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Compare using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&lt;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&gt;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26              30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20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6             20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10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F0317C-5358-4216-AF0E-47AC427C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707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649038" y="764590"/>
            <a:ext cx="179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35018" y="1627438"/>
            <a:ext cx="179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sp>
        <p:nvSpPr>
          <p:cNvPr id="4" name="Oval 3"/>
          <p:cNvSpPr/>
          <p:nvPr/>
        </p:nvSpPr>
        <p:spPr>
          <a:xfrm>
            <a:off x="3034145" y="3297382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034145" y="4097287"/>
            <a:ext cx="640080" cy="640080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83130" y="3355812"/>
                <a:ext cx="9421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130" y="3355812"/>
                <a:ext cx="94210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4666" y="4137832"/>
                <a:ext cx="94210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666" y="4137832"/>
                <a:ext cx="942109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F6537B3-C5D4-4086-AA09-CBC17755CA1A}"/>
              </a:ext>
            </a:extLst>
          </p:cNvPr>
          <p:cNvSpPr/>
          <p:nvPr/>
        </p:nvSpPr>
        <p:spPr>
          <a:xfrm>
            <a:off x="1029719" y="5531185"/>
            <a:ext cx="60744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hlinkClick r:id="rId8"/>
              </a:rPr>
              <a:t>https://www.topmarks.co.uk/maths-games/hit-the-button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683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541" y="491750"/>
            <a:ext cx="6098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Calculate the perimeter of the rectangle.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648296"/>
              </p:ext>
            </p:extLst>
          </p:nvPr>
        </p:nvGraphicFramePr>
        <p:xfrm>
          <a:off x="1856268" y="1581708"/>
          <a:ext cx="5148000" cy="32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036292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25427548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3886165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022159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833111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005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8151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739420" y="1608585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75218" y="160858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850446" y="1502538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5296" y="1113673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cm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3004" y="2535382"/>
            <a:ext cx="4170459" cy="1385454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76945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20291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91345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48545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30268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918363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47855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18910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76110" y="2244955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>
            <a:off x="6541344" y="2536909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>
            <a:off x="6541344" y="2994109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>
            <a:off x="6541344" y="343745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0800000">
            <a:off x="6276110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91381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020291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91345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48545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430268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18363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347855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818910" y="369676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>
            <a:off x="2327200" y="2564546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>
            <a:off x="2327200" y="3021746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>
            <a:off x="2327200" y="3453060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48545" y="5147427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24 cm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2325618" y="4176291"/>
            <a:ext cx="4209300" cy="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</p:cNvCxnSpPr>
          <p:nvPr/>
        </p:nvCxnSpPr>
        <p:spPr>
          <a:xfrm>
            <a:off x="6774345" y="2519701"/>
            <a:ext cx="0" cy="140113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2325618" y="2248459"/>
            <a:ext cx="4209300" cy="1270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103652" y="2519701"/>
            <a:ext cx="0" cy="1400013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91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3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6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7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5541" y="491750"/>
            <a:ext cx="6098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Calculate the perimeter of the rectangle.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648296"/>
              </p:ext>
            </p:extLst>
          </p:nvPr>
        </p:nvGraphicFramePr>
        <p:xfrm>
          <a:off x="1856268" y="1581708"/>
          <a:ext cx="5148000" cy="32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036292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25427548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3886165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510221597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833111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005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8151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739420" y="1608585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75218" y="160858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850446" y="1502538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85296" y="1113673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cm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3004" y="2535382"/>
            <a:ext cx="4183657" cy="1385454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76945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020291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91345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948545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30268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918363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47855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18910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76110" y="225147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>
            <a:off x="6510110" y="254431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>
            <a:off x="6510110" y="3001513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>
            <a:off x="6510110" y="3444857"/>
            <a:ext cx="0" cy="46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73308" y="1584464"/>
            <a:ext cx="175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  cm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077920" y="2994135"/>
            <a:ext cx="175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cm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56268" y="5155286"/>
            <a:ext cx="4724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9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3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9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>
                <a:latin typeface="Calibri" panose="020F0502020204030204" pitchFamily="34" charset="0"/>
              </a:rPr>
              <a:t> 3 cm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55796" y="5133197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24 cm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73308" y="3956804"/>
            <a:ext cx="175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  cm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92025" y="2938879"/>
            <a:ext cx="175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869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8" grpId="0"/>
      <p:bldP spid="59" grpId="0"/>
      <p:bldP spid="60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5348" y="586883"/>
            <a:ext cx="5250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Do I need to count all the squares?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794530"/>
              </p:ext>
            </p:extLst>
          </p:nvPr>
        </p:nvGraphicFramePr>
        <p:xfrm>
          <a:off x="1448562" y="1608585"/>
          <a:ext cx="2808000" cy="32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005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8151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331714" y="1635462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7512" y="1635462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1442740" y="1529415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77590" y="114055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cm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300244"/>
              </p:ext>
            </p:extLst>
          </p:nvPr>
        </p:nvGraphicFramePr>
        <p:xfrm>
          <a:off x="5211318" y="1608585"/>
          <a:ext cx="2808000" cy="32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005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81510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5094470" y="1635462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30268" y="1635462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205496" y="1529415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40346" y="114055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cm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98055" y="2083909"/>
            <a:ext cx="1838817" cy="187849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2727829" y="232756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>
            <a:off x="2007392" y="208390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>
            <a:off x="2450738" y="209271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6200000">
            <a:off x="2935645" y="2568817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>
            <a:off x="3406701" y="302601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201964" y="277355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69938" y="325846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697648" y="3743373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3669938" y="417286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>
            <a:off x="3415955" y="443413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>
            <a:off x="2917190" y="443413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>
            <a:off x="2450738" y="443413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>
            <a:off x="2007392" y="443413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771089" y="417286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727829" y="3743373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27829" y="3261110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771089" y="2809827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771089" y="2327564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>
            <a:off x="2450739" y="302601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>
            <a:off x="2007393" y="3026018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16200000">
            <a:off x="2459993" y="394810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>
            <a:off x="2016647" y="394810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>
            <a:off x="7225955" y="209271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>
            <a:off x="6727190" y="209271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>
            <a:off x="6260738" y="209271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>
            <a:off x="5817392" y="2092719"/>
            <a:ext cx="2432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264662" y="1509882"/>
            <a:ext cx="175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170114" y="5107428"/>
                <a:ext cx="28904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4 cm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16 cm</a:t>
                </a: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114" y="5107428"/>
                <a:ext cx="2890408" cy="523220"/>
              </a:xfrm>
              <a:prstGeom prst="rect">
                <a:avLst/>
              </a:prstGeom>
              <a:blipFill>
                <a:blip r:embed="rId5"/>
                <a:stretch>
                  <a:fillRect l="-4219" t="-11628" r="-63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2430142" y="5080174"/>
            <a:ext cx="1254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22 cm</a:t>
            </a:r>
            <a:endParaRPr lang="en-GB" sz="2800" dirty="0">
              <a:solidFill>
                <a:schemeClr val="accent1"/>
              </a:solidFill>
            </a:endParaRPr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8497" y="361541"/>
            <a:ext cx="704002" cy="704002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6004254" y="513487"/>
            <a:ext cx="15122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29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88A804-0865-4460-B1FD-1FE07F02D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634" y="287319"/>
            <a:ext cx="3342389" cy="39331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5FD0FA-5ADF-4931-8CB2-B12EB9B070D5}"/>
              </a:ext>
            </a:extLst>
          </p:cNvPr>
          <p:cNvSpPr txBox="1"/>
          <p:nvPr/>
        </p:nvSpPr>
        <p:spPr>
          <a:xfrm>
            <a:off x="5190978" y="703385"/>
            <a:ext cx="28979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Work through questions 1 and 2 on your worksheet.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You don’t need to use a ruler as one square represents 1cm.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41EC17-C5AB-4987-8A30-309D05A9D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56" y="4220456"/>
            <a:ext cx="4067743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62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174990"/>
              </p:ext>
            </p:extLst>
          </p:nvPr>
        </p:nvGraphicFramePr>
        <p:xfrm>
          <a:off x="1052703" y="1215920"/>
          <a:ext cx="7010640" cy="42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376">
                  <a:extLst>
                    <a:ext uri="{9D8B030D-6E8A-4147-A177-3AD203B41FA5}">
                      <a16:colId xmlns:a16="http://schemas.microsoft.com/office/drawing/2014/main" val="1150198280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2846158368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693796849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1151135676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396803111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3975418522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510362929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1254275487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2838861658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510221597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1408331118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1669139304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3355155583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3790967402"/>
                    </a:ext>
                  </a:extLst>
                </a:gridCol>
                <a:gridCol w="467376">
                  <a:extLst>
                    <a:ext uri="{9D8B030D-6E8A-4147-A177-3AD203B41FA5}">
                      <a16:colId xmlns:a16="http://schemas.microsoft.com/office/drawing/2014/main" val="204289348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3672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8875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478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9313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569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0059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8151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2762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8333424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>
            <a:cxnSpLocks/>
          </p:cNvCxnSpPr>
          <p:nvPr/>
        </p:nvCxnSpPr>
        <p:spPr>
          <a:xfrm>
            <a:off x="1496290" y="1680355"/>
            <a:ext cx="14408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2923308" y="1652068"/>
            <a:ext cx="1" cy="98858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H="1">
            <a:off x="2409825" y="2613921"/>
            <a:ext cx="53686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2438399" y="2637473"/>
            <a:ext cx="1" cy="4581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496290" y="3070139"/>
            <a:ext cx="94211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523997" y="1670830"/>
            <a:ext cx="0" cy="13993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30484" y="477955"/>
            <a:ext cx="6000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</a:rPr>
              <a:t>Draw shapes with a perimeter of 12 cm.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947895" y="1247560"/>
            <a:ext cx="0" cy="448447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3693" y="1247560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1058921" y="1141513"/>
            <a:ext cx="5064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93771" y="75264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cm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3851441" y="1670830"/>
            <a:ext cx="2812595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664036" y="1646007"/>
            <a:ext cx="0" cy="100099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51441" y="1670830"/>
            <a:ext cx="187048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721927" y="1648893"/>
            <a:ext cx="0" cy="100099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851441" y="2621223"/>
            <a:ext cx="1870486" cy="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865295" y="1639657"/>
            <a:ext cx="0" cy="1000991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1510145" y="3563332"/>
            <a:ext cx="1427018" cy="624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cxnSpLocks/>
          </p:cNvCxnSpPr>
          <p:nvPr/>
        </p:nvCxnSpPr>
        <p:spPr>
          <a:xfrm>
            <a:off x="2909443" y="3557065"/>
            <a:ext cx="0" cy="1425946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cxnSpLocks/>
          </p:cNvCxnSpPr>
          <p:nvPr/>
        </p:nvCxnSpPr>
        <p:spPr>
          <a:xfrm flipH="1">
            <a:off x="1520822" y="4959466"/>
            <a:ext cx="1397291" cy="0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537852" y="3563332"/>
            <a:ext cx="0" cy="1399309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cxnSpLocks/>
          </p:cNvCxnSpPr>
          <p:nvPr/>
        </p:nvCxnSpPr>
        <p:spPr>
          <a:xfrm>
            <a:off x="3837869" y="3563334"/>
            <a:ext cx="511532" cy="62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cxnSpLocks/>
          </p:cNvCxnSpPr>
          <p:nvPr/>
        </p:nvCxnSpPr>
        <p:spPr>
          <a:xfrm flipH="1">
            <a:off x="4322619" y="3534097"/>
            <a:ext cx="3464" cy="51623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cxnSpLocks/>
          </p:cNvCxnSpPr>
          <p:nvPr/>
        </p:nvCxnSpPr>
        <p:spPr>
          <a:xfrm flipH="1" flipV="1">
            <a:off x="3851441" y="4486642"/>
            <a:ext cx="1843060" cy="6386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865295" y="3548216"/>
            <a:ext cx="0" cy="95173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V="1">
            <a:off x="4328744" y="4014516"/>
            <a:ext cx="1416389" cy="852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>
            <a:off x="5718739" y="4020866"/>
            <a:ext cx="0" cy="500334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cxnSpLocks/>
          </p:cNvCxnSpPr>
          <p:nvPr/>
        </p:nvCxnSpPr>
        <p:spPr>
          <a:xfrm>
            <a:off x="6651336" y="1696007"/>
            <a:ext cx="505567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cxnSpLocks/>
          </p:cNvCxnSpPr>
          <p:nvPr/>
        </p:nvCxnSpPr>
        <p:spPr>
          <a:xfrm flipH="1">
            <a:off x="7136123" y="1687059"/>
            <a:ext cx="2" cy="2380234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6664036" y="4041055"/>
            <a:ext cx="484788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6677767" y="1709862"/>
            <a:ext cx="121" cy="235743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75306" y="5431905"/>
                <a:ext cx="8309924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width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length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of the perimeter of a rectangle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06" y="5431905"/>
                <a:ext cx="8309924" cy="700705"/>
              </a:xfrm>
              <a:prstGeom prst="rect">
                <a:avLst/>
              </a:prstGeom>
              <a:blipFill>
                <a:blip r:embed="rId5"/>
                <a:stretch>
                  <a:fillRect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429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9FF620-8C8F-494D-8710-F67F41EBA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316" y="3263705"/>
            <a:ext cx="4402329" cy="332283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CD9A0D-F012-4B67-AAFE-3D26000060E4}"/>
              </a:ext>
            </a:extLst>
          </p:cNvPr>
          <p:cNvSpPr txBox="1"/>
          <p:nvPr/>
        </p:nvSpPr>
        <p:spPr>
          <a:xfrm>
            <a:off x="689316" y="675249"/>
            <a:ext cx="59647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Work through the rest of the worksheet.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There is a challenge if you finish which we will look at together as a class at the end.</a:t>
            </a:r>
          </a:p>
        </p:txBody>
      </p:sp>
    </p:spTree>
    <p:extLst>
      <p:ext uri="{BB962C8B-B14F-4D97-AF65-F5344CB8AC3E}">
        <p14:creationId xmlns:p14="http://schemas.microsoft.com/office/powerpoint/2010/main" val="305654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3.6|4.8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11.4|1.4|1.3|1.4|23.5|2.1|3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12|6.3|4.3|25.8|7.2|8.4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6|16.6|8.2|17.8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|2|1.7|0.9|19.2|1.5|11.9|3.2|16|1.6|2.2|3.7|16.7|1.2|10.6|0.9|0.8|0.8|15.9|4.4|1.6|2.1|3.9|1.2|4.9|2.8|5.7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7.2|14.9|1.1|10.4|2.5|13|5.4|7.5|7.8|7.5|1.5|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7711CD-1AE6-475E-827E-CD32B5B2A836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522d4c35-b548-4432-90ae-af4376e1c4b4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5851A2-CA15-4605-83E6-3907B79A2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295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Kat Lamb</cp:lastModifiedBy>
  <cp:revision>115</cp:revision>
  <dcterms:created xsi:type="dcterms:W3CDTF">2019-07-05T11:02:13Z</dcterms:created>
  <dcterms:modified xsi:type="dcterms:W3CDTF">2021-11-18T13:54:25Z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