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37542-6DA5-4AB7-9C48-7A0E833EAD20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4A538-CCCC-477C-87C3-D00B773CBD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77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37542-6DA5-4AB7-9C48-7A0E833EAD20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4A538-CCCC-477C-87C3-D00B773CBD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02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37542-6DA5-4AB7-9C48-7A0E833EAD20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4A538-CCCC-477C-87C3-D00B773CBD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496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37542-6DA5-4AB7-9C48-7A0E833EAD20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4A538-CCCC-477C-87C3-D00B773CBD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674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37542-6DA5-4AB7-9C48-7A0E833EAD20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4A538-CCCC-477C-87C3-D00B773CBD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32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37542-6DA5-4AB7-9C48-7A0E833EAD20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4A538-CCCC-477C-87C3-D00B773CBD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036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37542-6DA5-4AB7-9C48-7A0E833EAD20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4A538-CCCC-477C-87C3-D00B773CBD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95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37542-6DA5-4AB7-9C48-7A0E833EAD20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4A538-CCCC-477C-87C3-D00B773CBD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013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37542-6DA5-4AB7-9C48-7A0E833EAD20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4A538-CCCC-477C-87C3-D00B773CBD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857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37542-6DA5-4AB7-9C48-7A0E833EAD20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4A538-CCCC-477C-87C3-D00B773CBD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329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37542-6DA5-4AB7-9C48-7A0E833EAD20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4A538-CCCC-477C-87C3-D00B773CBD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597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37542-6DA5-4AB7-9C48-7A0E833EAD20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4A538-CCCC-477C-87C3-D00B773CBD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96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watch?v=nesTk_6j-0c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53470"/>
            <a:ext cx="9144000" cy="1297280"/>
          </a:xfrm>
        </p:spPr>
        <p:txBody>
          <a:bodyPr>
            <a:normAutofit fontScale="90000"/>
          </a:bodyPr>
          <a:lstStyle/>
          <a:p>
            <a:r>
              <a:rPr lang="en-GB" sz="8800" dirty="0">
                <a:latin typeface="My Happy Ending" pitchFamily="2" charset="0"/>
                <a:ea typeface="My Happy Ending" pitchFamily="2" charset="0"/>
              </a:rPr>
              <a:t>Art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586777"/>
            <a:ext cx="9144000" cy="1655762"/>
          </a:xfrm>
        </p:spPr>
        <p:txBody>
          <a:bodyPr>
            <a:normAutofit/>
          </a:bodyPr>
          <a:lstStyle/>
          <a:p>
            <a:r>
              <a:rPr lang="en-GB" sz="8800" dirty="0">
                <a:latin typeface="My Happy Ending" pitchFamily="2" charset="0"/>
                <a:ea typeface="My Happy Ending" pitchFamily="2" charset="0"/>
              </a:rPr>
              <a:t>Claude Monet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182" y="2207446"/>
            <a:ext cx="2305636" cy="202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58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58928" y="432654"/>
            <a:ext cx="4468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My Happy Ending" pitchFamily="2" charset="0"/>
                <a:ea typeface="My Happy Ending" pitchFamily="2" charset="0"/>
              </a:rPr>
              <a:t>This is the actual place. It is in Venice, Italy.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6" y="457493"/>
            <a:ext cx="5723574" cy="3359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06" y="4242767"/>
            <a:ext cx="5834647" cy="19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89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08" y="0"/>
            <a:ext cx="9524103" cy="67524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47582" y="4019916"/>
            <a:ext cx="57349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My Happy Ending" pitchFamily="2" charset="0"/>
                <a:ea typeface="My Happy Ending" pitchFamily="2" charset="0"/>
              </a:rPr>
              <a:t>We are going to paint in the style of Claude Monet. Look closely at his brush strokes. </a:t>
            </a:r>
          </a:p>
        </p:txBody>
      </p:sp>
    </p:spTree>
    <p:extLst>
      <p:ext uri="{BB962C8B-B14F-4D97-AF65-F5344CB8AC3E}">
        <p14:creationId xmlns:p14="http://schemas.microsoft.com/office/powerpoint/2010/main" val="1198343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18" y="326048"/>
            <a:ext cx="9132764" cy="60044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47582" y="4019916"/>
            <a:ext cx="5734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My Happy Ending" pitchFamily="2" charset="0"/>
                <a:ea typeface="My Happy Ending" pitchFamily="2" charset="0"/>
              </a:rPr>
              <a:t>And now look even closer. What do you notice?</a:t>
            </a:r>
          </a:p>
        </p:txBody>
      </p:sp>
    </p:spTree>
    <p:extLst>
      <p:ext uri="{BB962C8B-B14F-4D97-AF65-F5344CB8AC3E}">
        <p14:creationId xmlns:p14="http://schemas.microsoft.com/office/powerpoint/2010/main" val="3209441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601" y="792773"/>
            <a:ext cx="8105775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00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53470"/>
            <a:ext cx="9144000" cy="2357016"/>
          </a:xfrm>
        </p:spPr>
        <p:txBody>
          <a:bodyPr>
            <a:normAutofit fontScale="90000"/>
          </a:bodyPr>
          <a:lstStyle/>
          <a:p>
            <a:r>
              <a:rPr lang="en-GB" sz="8800" dirty="0">
                <a:latin typeface="My Happy Ending" pitchFamily="2" charset="0"/>
                <a:ea typeface="My Happy Ending" pitchFamily="2" charset="0"/>
              </a:rPr>
              <a:t>Let’s have a look at some of Claude Monet’s paintings.</a:t>
            </a:r>
          </a:p>
        </p:txBody>
      </p:sp>
    </p:spTree>
    <p:extLst>
      <p:ext uri="{BB962C8B-B14F-4D97-AF65-F5344CB8AC3E}">
        <p14:creationId xmlns:p14="http://schemas.microsoft.com/office/powerpoint/2010/main" val="4183431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630" y="858788"/>
            <a:ext cx="5385357" cy="44025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0153" y="5472331"/>
            <a:ext cx="8314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My Happy Ending" pitchFamily="2" charset="0"/>
                <a:ea typeface="My Happy Ending" pitchFamily="2" charset="0"/>
              </a:rPr>
              <a:t>Impression Sunrise</a:t>
            </a:r>
          </a:p>
        </p:txBody>
      </p:sp>
    </p:spTree>
    <p:extLst>
      <p:ext uri="{BB962C8B-B14F-4D97-AF65-F5344CB8AC3E}">
        <p14:creationId xmlns:p14="http://schemas.microsoft.com/office/powerpoint/2010/main" val="3078702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0153" y="5472331"/>
            <a:ext cx="8314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My Happy Ending" pitchFamily="2" charset="0"/>
                <a:ea typeface="My Happy Ending" pitchFamily="2" charset="0"/>
              </a:rPr>
              <a:t>The Artist’s Garden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975" y="139029"/>
            <a:ext cx="5982361" cy="533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90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67949" y="5373857"/>
            <a:ext cx="8314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My Happy Ending" pitchFamily="2" charset="0"/>
                <a:ea typeface="My Happy Ending" pitchFamily="2" charset="0"/>
              </a:rPr>
              <a:t>Woman With A Parasol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948" y="945171"/>
            <a:ext cx="3557711" cy="442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2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25746" y="5373857"/>
            <a:ext cx="8314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My Happy Ending" pitchFamily="2" charset="0"/>
                <a:ea typeface="My Happy Ending" pitchFamily="2" charset="0"/>
              </a:rPr>
              <a:t>Wild Poppies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123" y="410600"/>
            <a:ext cx="7511062" cy="496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2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25746" y="5373857"/>
            <a:ext cx="8314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My Happy Ending" pitchFamily="2" charset="0"/>
                <a:ea typeface="My Happy Ending" pitchFamily="2" charset="0"/>
              </a:rPr>
              <a:t>Water Lilies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057" y="382610"/>
            <a:ext cx="7143750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20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5236" y="5345722"/>
            <a:ext cx="8314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My Happy Ending" pitchFamily="2" charset="0"/>
                <a:ea typeface="My Happy Ending" pitchFamily="2" charset="0"/>
              </a:rPr>
              <a:t>San Giorgio Maggiore at Dusk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407" y="342496"/>
            <a:ext cx="6578406" cy="466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05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75</Words>
  <Application>Microsoft Office PowerPoint</Application>
  <PresentationFormat>Widescreen</PresentationFormat>
  <Paragraphs>12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My Happy Ending</vt:lpstr>
      <vt:lpstr>Office Theme</vt:lpstr>
      <vt:lpstr>Art</vt:lpstr>
      <vt:lpstr>PowerPoint Presentation</vt:lpstr>
      <vt:lpstr>Let’s have a look at some of Claude Monet’s paintings.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Deborah Hamilton</dc:creator>
  <cp:lastModifiedBy>Debbie Hamilton</cp:lastModifiedBy>
  <cp:revision>5</cp:revision>
  <dcterms:created xsi:type="dcterms:W3CDTF">2021-10-16T15:08:17Z</dcterms:created>
  <dcterms:modified xsi:type="dcterms:W3CDTF">2021-10-21T07:37:07Z</dcterms:modified>
</cp:coreProperties>
</file>