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74" r:id="rId4"/>
    <p:sldId id="273" r:id="rId5"/>
    <p:sldId id="275" r:id="rId6"/>
    <p:sldId id="276" r:id="rId7"/>
    <p:sldId id="278" r:id="rId8"/>
    <p:sldId id="277" r:id="rId9"/>
    <p:sldId id="290" r:id="rId10"/>
    <p:sldId id="289" r:id="rId11"/>
    <p:sldId id="291" r:id="rId12"/>
    <p:sldId id="292" r:id="rId13"/>
    <p:sldId id="281" r:id="rId14"/>
    <p:sldId id="29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09/01/2022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09/01/2022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09/01/2022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09/01/2022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literacyshed.com/treasure.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literacyshed.com/treasure.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u="sng" dirty="0" smtClean="0">
                <a:latin typeface="My Happy Ending" pitchFamily="2" charset="0"/>
                <a:ea typeface="My Happy Ending" pitchFamily="2" charset="0"/>
              </a:rPr>
              <a:t>Friday 14</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January </a:t>
            </a:r>
            <a:r>
              <a:rPr lang="en-GB" sz="6000" u="sng" dirty="0" smtClean="0">
                <a:latin typeface="My Happy Ending" pitchFamily="2" charset="0"/>
                <a:ea typeface="My Happy Ending" pitchFamily="2" charset="0"/>
              </a:rPr>
              <a:t>2022</a:t>
            </a:r>
          </a:p>
          <a:p>
            <a:pPr algn="l"/>
            <a:endParaRPr lang="en-GB" sz="6000" u="sng" dirty="0">
              <a:latin typeface="My Happy Ending" pitchFamily="2" charset="0"/>
              <a:ea typeface="My Happy Ending" pitchFamily="2" charset="0"/>
            </a:endParaRPr>
          </a:p>
          <a:p>
            <a:pPr algn="l"/>
            <a:r>
              <a:rPr lang="en-GB" sz="6000" u="sng" dirty="0" smtClean="0">
                <a:latin typeface="My Happy Ending" pitchFamily="2" charset="0"/>
                <a:ea typeface="My Happy Ending" pitchFamily="2" charset="0"/>
              </a:rPr>
              <a:t>LO</a:t>
            </a:r>
            <a:r>
              <a:rPr lang="en-GB" sz="6000" u="sng" dirty="0">
                <a:latin typeface="My Happy Ending" pitchFamily="2" charset="0"/>
                <a:ea typeface="My Happy Ending" pitchFamily="2" charset="0"/>
              </a:rPr>
              <a:t>: </a:t>
            </a:r>
            <a:r>
              <a:rPr lang="en-GB" sz="6000" u="sng" dirty="0" smtClean="0">
                <a:latin typeface="My Happy Ending" pitchFamily="2" charset="0"/>
                <a:ea typeface="My Happy Ending" pitchFamily="2" charset="0"/>
              </a:rPr>
              <a:t>To </a:t>
            </a:r>
            <a:r>
              <a:rPr lang="en-GB" sz="6000" u="sng" dirty="0" smtClean="0">
                <a:latin typeface="My Happy Ending" pitchFamily="2" charset="0"/>
                <a:ea typeface="My Happy Ending" pitchFamily="2" charset="0"/>
              </a:rPr>
              <a:t>plan our innovated finding tale.</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I have boxed up the story for us so that we can use this to help us plan our own story.</a:t>
            </a:r>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2675430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3600" dirty="0" smtClean="0">
                <a:latin typeface="My Happy Ending" pitchFamily="2" charset="0"/>
                <a:ea typeface="My Happy Ending" pitchFamily="2" charset="0"/>
              </a:rPr>
              <a:t>We need to decide what our characters are going to find. Let’s watch this short video. It might give us some ideas.</a:t>
            </a:r>
          </a:p>
          <a:p>
            <a:pPr algn="l"/>
            <a:endParaRPr lang="en-GB" dirty="0"/>
          </a:p>
          <a:p>
            <a:pPr algn="l"/>
            <a:endParaRPr lang="en-GB" dirty="0"/>
          </a:p>
        </p:txBody>
      </p:sp>
      <p:pic>
        <p:nvPicPr>
          <p:cNvPr id="2" name="Picture 1">
            <a:hlinkClick r:id="rId2"/>
          </p:cNvPr>
          <p:cNvPicPr>
            <a:picLocks noChangeAspect="1"/>
          </p:cNvPicPr>
          <p:nvPr/>
        </p:nvPicPr>
        <p:blipFill>
          <a:blip r:embed="rId3"/>
          <a:stretch>
            <a:fillRect/>
          </a:stretch>
        </p:blipFill>
        <p:spPr>
          <a:xfrm>
            <a:off x="2127477" y="1825826"/>
            <a:ext cx="8067675" cy="4591050"/>
          </a:xfrm>
          <a:prstGeom prst="rect">
            <a:avLst/>
          </a:prstGeom>
        </p:spPr>
      </p:pic>
    </p:spTree>
    <p:extLst>
      <p:ext uri="{BB962C8B-B14F-4D97-AF65-F5344CB8AC3E}">
        <p14:creationId xmlns:p14="http://schemas.microsoft.com/office/powerpoint/2010/main" val="1723100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endParaRPr lang="en-GB" sz="3600" dirty="0" smtClean="0">
              <a:latin typeface="My Happy Ending" pitchFamily="2" charset="0"/>
              <a:ea typeface="My Happy Ending" pitchFamily="2" charset="0"/>
            </a:endParaRPr>
          </a:p>
          <a:p>
            <a:pPr algn="l"/>
            <a:endParaRPr lang="en-GB" sz="3600" dirty="0">
              <a:latin typeface="My Happy Ending" pitchFamily="2" charset="0"/>
              <a:ea typeface="My Happy Ending" pitchFamily="2" charset="0"/>
            </a:endParaRPr>
          </a:p>
          <a:p>
            <a:pPr algn="l"/>
            <a:endParaRPr lang="en-GB" sz="3600" dirty="0" smtClean="0">
              <a:latin typeface="My Happy Ending" pitchFamily="2" charset="0"/>
              <a:ea typeface="My Happy Ending" pitchFamily="2" charset="0"/>
            </a:endParaRPr>
          </a:p>
          <a:p>
            <a:pPr algn="l"/>
            <a:r>
              <a:rPr lang="en-GB" sz="3600" dirty="0" smtClean="0">
                <a:latin typeface="My Happy Ending" pitchFamily="2" charset="0"/>
                <a:ea typeface="My Happy Ending" pitchFamily="2" charset="0"/>
              </a:rPr>
              <a:t>What do you think of the video? What do you think of the treasure the lady finds? </a:t>
            </a:r>
          </a:p>
          <a:p>
            <a:pPr algn="l"/>
            <a:endParaRPr lang="en-GB" sz="3600" dirty="0">
              <a:latin typeface="My Happy Ending" pitchFamily="2" charset="0"/>
              <a:ea typeface="My Happy Ending" pitchFamily="2" charset="0"/>
            </a:endParaRPr>
          </a:p>
          <a:p>
            <a:pPr algn="l"/>
            <a:r>
              <a:rPr lang="en-GB" sz="3600" dirty="0" smtClean="0">
                <a:latin typeface="My Happy Ending" pitchFamily="2" charset="0"/>
                <a:ea typeface="My Happy Ending" pitchFamily="2" charset="0"/>
              </a:rPr>
              <a:t>There is a saying:</a:t>
            </a:r>
          </a:p>
          <a:p>
            <a:pPr algn="l"/>
            <a:r>
              <a:rPr lang="en-GB" sz="3600" dirty="0" smtClean="0">
                <a:latin typeface="My Happy Ending" pitchFamily="2" charset="0"/>
                <a:ea typeface="My Happy Ending" pitchFamily="2" charset="0"/>
              </a:rPr>
              <a:t>One man’s rubbish is another man’s treasure. </a:t>
            </a:r>
          </a:p>
          <a:p>
            <a:pPr algn="l"/>
            <a:r>
              <a:rPr lang="en-GB" sz="3600" dirty="0" smtClean="0">
                <a:latin typeface="My Happy Ending" pitchFamily="2" charset="0"/>
                <a:ea typeface="My Happy Ending" pitchFamily="2" charset="0"/>
              </a:rPr>
              <a:t>What do you think this means?</a:t>
            </a:r>
          </a:p>
          <a:p>
            <a:pPr algn="l"/>
            <a:endParaRPr lang="en-GB" sz="3600" dirty="0">
              <a:latin typeface="My Happy Ending" pitchFamily="2" charset="0"/>
              <a:ea typeface="My Happy Ending" pitchFamily="2" charset="0"/>
            </a:endParaRPr>
          </a:p>
          <a:p>
            <a:pPr algn="l"/>
            <a:endParaRPr lang="en-GB" sz="3600" dirty="0" smtClean="0">
              <a:latin typeface="My Happy Ending" pitchFamily="2" charset="0"/>
              <a:ea typeface="My Happy Ending" pitchFamily="2" charset="0"/>
            </a:endParaRPr>
          </a:p>
          <a:p>
            <a:pPr algn="l"/>
            <a:endParaRPr lang="en-GB" sz="3600" dirty="0" smtClean="0">
              <a:latin typeface="My Happy Ending" pitchFamily="2" charset="0"/>
              <a:ea typeface="My Happy Ending" pitchFamily="2" charset="0"/>
            </a:endParaRPr>
          </a:p>
          <a:p>
            <a:pPr algn="l"/>
            <a:endParaRPr lang="en-GB" dirty="0"/>
          </a:p>
          <a:p>
            <a:pPr algn="l"/>
            <a:endParaRPr lang="en-GB" dirty="0"/>
          </a:p>
        </p:txBody>
      </p:sp>
      <p:pic>
        <p:nvPicPr>
          <p:cNvPr id="2" name="Picture 1">
            <a:hlinkClick r:id="rId2"/>
          </p:cNvPr>
          <p:cNvPicPr>
            <a:picLocks noChangeAspect="1"/>
          </p:cNvPicPr>
          <p:nvPr/>
        </p:nvPicPr>
        <p:blipFill>
          <a:blip r:embed="rId3"/>
          <a:stretch>
            <a:fillRect/>
          </a:stretch>
        </p:blipFill>
        <p:spPr>
          <a:xfrm>
            <a:off x="1000602" y="695675"/>
            <a:ext cx="2614340" cy="1487735"/>
          </a:xfrm>
          <a:prstGeom prst="rect">
            <a:avLst/>
          </a:prstGeom>
        </p:spPr>
      </p:pic>
    </p:spTree>
    <p:extLst>
      <p:ext uri="{BB962C8B-B14F-4D97-AF65-F5344CB8AC3E}">
        <p14:creationId xmlns:p14="http://schemas.microsoft.com/office/powerpoint/2010/main" val="3046048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lnSpcReduction="10000"/>
          </a:bodyPr>
          <a:lstStyle/>
          <a:p>
            <a:pPr algn="l">
              <a:spcAft>
                <a:spcPts val="0"/>
              </a:spcAft>
            </a:pPr>
            <a:r>
              <a:rPr lang="en-GB" sz="4800" dirty="0" smtClean="0">
                <a:latin typeface="My Happy Ending" pitchFamily="2" charset="0"/>
                <a:ea typeface="My Happy Ending" pitchFamily="2" charset="0"/>
                <a:cs typeface="Times New Roman" panose="02020603050405020304" pitchFamily="18" charset="0"/>
              </a:rPr>
              <a:t>What </a:t>
            </a:r>
            <a:r>
              <a:rPr lang="en-GB" sz="4800" dirty="0">
                <a:latin typeface="My Happy Ending" pitchFamily="2" charset="0"/>
                <a:ea typeface="My Happy Ending" pitchFamily="2" charset="0"/>
                <a:cs typeface="Times New Roman" panose="02020603050405020304" pitchFamily="18" charset="0"/>
              </a:rPr>
              <a:t>is junk for one person, might be treasure for someone else. </a:t>
            </a:r>
            <a:endParaRPr lang="en-GB" sz="4800" dirty="0" smtClean="0">
              <a:latin typeface="My Happy Ending" pitchFamily="2" charset="0"/>
              <a:ea typeface="My Happy Ending" pitchFamily="2" charset="0"/>
              <a:cs typeface="Times New Roman" panose="02020603050405020304" pitchFamily="18" charset="0"/>
            </a:endParaRPr>
          </a:p>
          <a:p>
            <a:pPr algn="l">
              <a:spcAft>
                <a:spcPts val="0"/>
              </a:spcAft>
            </a:pPr>
            <a:endParaRPr lang="en-GB" sz="4800" dirty="0" smtClean="0">
              <a:latin typeface="My Happy Ending" pitchFamily="2" charset="0"/>
              <a:ea typeface="My Happy Ending" pitchFamily="2" charset="0"/>
              <a:cs typeface="Times New Roman" panose="02020603050405020304" pitchFamily="18" charset="0"/>
            </a:endParaRPr>
          </a:p>
          <a:p>
            <a:pPr algn="l">
              <a:spcAft>
                <a:spcPts val="0"/>
              </a:spcAft>
            </a:pPr>
            <a:r>
              <a:rPr lang="en-GB" sz="4800" dirty="0" smtClean="0">
                <a:latin typeface="My Happy Ending" pitchFamily="2" charset="0"/>
                <a:ea typeface="My Happy Ending" pitchFamily="2" charset="0"/>
                <a:cs typeface="Times New Roman" panose="02020603050405020304" pitchFamily="18" charset="0"/>
              </a:rPr>
              <a:t>Imagine your characters went </a:t>
            </a:r>
            <a:r>
              <a:rPr lang="en-GB" sz="4800" dirty="0">
                <a:latin typeface="My Happy Ending" pitchFamily="2" charset="0"/>
                <a:ea typeface="My Happy Ending" pitchFamily="2" charset="0"/>
                <a:cs typeface="Times New Roman" panose="02020603050405020304" pitchFamily="18" charset="0"/>
              </a:rPr>
              <a:t>on a walk somewhere e.g. the woods or the beach, and found something unusual or special. Think about what your characters might find in your own innovated version of the story. </a:t>
            </a:r>
            <a:r>
              <a:rPr lang="en-GB" sz="3600" b="1" dirty="0">
                <a:latin typeface="My Happy Ending" pitchFamily="2" charset="0"/>
                <a:ea typeface="My Happy Ending" pitchFamily="2" charset="0"/>
                <a:cs typeface="Times New Roman" panose="02020603050405020304" pitchFamily="18" charset="0"/>
              </a:rPr>
              <a:t> </a:t>
            </a:r>
            <a:endParaRPr lang="en-GB" sz="3600" dirty="0">
              <a:latin typeface="My Happy Ending" pitchFamily="2" charset="0"/>
              <a:ea typeface="My Happy Ending" pitchFamily="2"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3713655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a:bodyPr>
          <a:lstStyle/>
          <a:p>
            <a:pPr algn="l">
              <a:spcAft>
                <a:spcPts val="0"/>
              </a:spcAft>
            </a:pPr>
            <a:r>
              <a:rPr lang="en-GB" sz="4400" dirty="0" smtClean="0">
                <a:latin typeface="My Happy Ending" pitchFamily="2" charset="0"/>
                <a:ea typeface="My Happy Ending" pitchFamily="2" charset="0"/>
                <a:cs typeface="Times New Roman" panose="02020603050405020304" pitchFamily="18" charset="0"/>
              </a:rPr>
              <a:t>You </a:t>
            </a:r>
            <a:r>
              <a:rPr lang="en-GB" sz="4400" dirty="0">
                <a:latin typeface="My Happy Ending" pitchFamily="2" charset="0"/>
                <a:ea typeface="My Happy Ending" pitchFamily="2" charset="0"/>
                <a:cs typeface="Times New Roman" panose="02020603050405020304" pitchFamily="18" charset="0"/>
              </a:rPr>
              <a:t>might want to change all or some of the following things: The setting, who your two main characters are, what they find, who </a:t>
            </a:r>
            <a:r>
              <a:rPr lang="en-GB" sz="4400" dirty="0" smtClean="0">
                <a:latin typeface="My Happy Ending" pitchFamily="2" charset="0"/>
                <a:ea typeface="My Happy Ending" pitchFamily="2" charset="0"/>
                <a:cs typeface="Times New Roman" panose="02020603050405020304" pitchFamily="18" charset="0"/>
              </a:rPr>
              <a:t>or what they </a:t>
            </a:r>
            <a:r>
              <a:rPr lang="en-GB" sz="4400" dirty="0">
                <a:latin typeface="My Happy Ending" pitchFamily="2" charset="0"/>
                <a:ea typeface="My Happy Ending" pitchFamily="2" charset="0"/>
                <a:cs typeface="Times New Roman" panose="02020603050405020304" pitchFamily="18" charset="0"/>
              </a:rPr>
              <a:t>are scared of.  </a:t>
            </a:r>
            <a:endParaRPr lang="en-GB" sz="4400" dirty="0" smtClean="0">
              <a:latin typeface="My Happy Ending" pitchFamily="2" charset="0"/>
              <a:ea typeface="My Happy Ending" pitchFamily="2" charset="0"/>
              <a:cs typeface="Times New Roman" panose="02020603050405020304" pitchFamily="18" charset="0"/>
            </a:endParaRPr>
          </a:p>
          <a:p>
            <a:pPr algn="l">
              <a:spcAft>
                <a:spcPts val="0"/>
              </a:spcAft>
            </a:pPr>
            <a:endParaRPr lang="en-GB" sz="4400" dirty="0">
              <a:latin typeface="My Happy Ending" pitchFamily="2" charset="0"/>
              <a:ea typeface="My Happy Ending" pitchFamily="2" charset="0"/>
              <a:cs typeface="Times New Roman" panose="02020603050405020304" pitchFamily="18" charset="0"/>
            </a:endParaRPr>
          </a:p>
          <a:p>
            <a:pPr algn="l">
              <a:spcAft>
                <a:spcPts val="0"/>
              </a:spcAft>
            </a:pPr>
            <a:r>
              <a:rPr lang="en-GB" sz="4400" dirty="0" smtClean="0">
                <a:latin typeface="My Happy Ending" pitchFamily="2" charset="0"/>
                <a:ea typeface="My Happy Ending" pitchFamily="2" charset="0"/>
                <a:cs typeface="Times New Roman" panose="02020603050405020304" pitchFamily="18" charset="0"/>
              </a:rPr>
              <a:t>Make a </a:t>
            </a:r>
            <a:r>
              <a:rPr lang="en-GB" sz="4400" dirty="0">
                <a:latin typeface="My Happy Ending" pitchFamily="2" charset="0"/>
                <a:ea typeface="My Happy Ending" pitchFamily="2" charset="0"/>
                <a:cs typeface="Times New Roman" panose="02020603050405020304" pitchFamily="18" charset="0"/>
              </a:rPr>
              <a:t>plan for your version of the story on the grid provided. Remember it’s is only a plan so don’t include too much detail. You will finish your plan tomorrow</a:t>
            </a:r>
            <a:r>
              <a:rPr lang="en-GB" sz="4400" dirty="0" smtClean="0">
                <a:latin typeface="My Happy Ending" pitchFamily="2" charset="0"/>
                <a:ea typeface="My Happy Ending" pitchFamily="2" charset="0"/>
                <a:cs typeface="Times New Roman" panose="02020603050405020304" pitchFamily="18" charset="0"/>
              </a:rPr>
              <a:t>.</a:t>
            </a:r>
            <a:r>
              <a:rPr lang="en-GB" sz="4400" b="1" dirty="0">
                <a:latin typeface="My Happy Ending" pitchFamily="2" charset="0"/>
                <a:ea typeface="My Happy Ending" pitchFamily="2" charset="0"/>
                <a:cs typeface="Times New Roman" panose="02020603050405020304" pitchFamily="18" charset="0"/>
              </a:rPr>
              <a:t> </a:t>
            </a:r>
            <a:endParaRPr lang="en-GB" sz="4400" dirty="0">
              <a:latin typeface="My Happy Ending" pitchFamily="2" charset="0"/>
              <a:ea typeface="My Happy Ending" pitchFamily="2"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205017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First let’s say the story with actions.</a:t>
            </a:r>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3083071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Now tell your friend a summary of the story.</a:t>
            </a:r>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5210709" y="2621449"/>
            <a:ext cx="1487553" cy="1481456"/>
          </a:xfrm>
          <a:prstGeom prst="rect">
            <a:avLst/>
          </a:prstGeom>
        </p:spPr>
      </p:pic>
    </p:spTree>
    <p:extLst>
      <p:ext uri="{BB962C8B-B14F-4D97-AF65-F5344CB8AC3E}">
        <p14:creationId xmlns:p14="http://schemas.microsoft.com/office/powerpoint/2010/main" val="2264463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TotalTime>
  <Words>679</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145</cp:revision>
  <dcterms:created xsi:type="dcterms:W3CDTF">2021-09-04T12:09:25Z</dcterms:created>
  <dcterms:modified xsi:type="dcterms:W3CDTF">2022-01-09T17:45:32Z</dcterms:modified>
</cp:coreProperties>
</file>