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WGulLAa0O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user/thebodycoach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2286000"/>
            <a:ext cx="9070848" cy="2853263"/>
          </a:xfrm>
        </p:spPr>
        <p:txBody>
          <a:bodyPr>
            <a:normAutofit/>
          </a:bodyPr>
          <a:lstStyle/>
          <a:p>
            <a:r>
              <a:rPr lang="en-GB" sz="6600" dirty="0" smtClean="0">
                <a:latin typeface="Comic Sans MS" panose="030F0702030302020204" pitchFamily="66" charset="0"/>
              </a:rPr>
              <a:t>PE. My Fitness and Me.</a:t>
            </a:r>
            <a:endParaRPr lang="en-GB" sz="6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6305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Watch the video below.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GB" dirty="0" smtClean="0">
                <a:latin typeface="Comic Sans MS" panose="030F0702030302020204" pitchFamily="66" charset="0"/>
                <a:hlinkClick r:id="rId2"/>
              </a:rPr>
              <a:t>www.youtube.com/watch?v=wWGulLAa0O0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625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My fitness journey.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Last Term we worked really hard to increase our fitness and stamina.</a:t>
            </a: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Think </a:t>
            </a:r>
            <a:r>
              <a:rPr lang="en-GB" sz="2000" dirty="0">
                <a:latin typeface="Comic Sans MS" panose="030F0702030302020204" pitchFamily="66" charset="0"/>
              </a:rPr>
              <a:t>about </a:t>
            </a:r>
            <a:r>
              <a:rPr lang="en-GB" sz="2000" dirty="0" smtClean="0">
                <a:latin typeface="Comic Sans MS" panose="030F0702030302020204" pitchFamily="66" charset="0"/>
              </a:rPr>
              <a:t>your </a:t>
            </a:r>
            <a:r>
              <a:rPr lang="en-GB" sz="2000" dirty="0">
                <a:latin typeface="Comic Sans MS" panose="030F0702030302020204" pitchFamily="66" charset="0"/>
              </a:rPr>
              <a:t>fitness </a:t>
            </a:r>
            <a:r>
              <a:rPr lang="en-GB" sz="2000" dirty="0" smtClean="0">
                <a:latin typeface="Comic Sans MS" panose="030F0702030302020204" pitchFamily="66" charset="0"/>
              </a:rPr>
              <a:t>levels and </a:t>
            </a:r>
            <a:r>
              <a:rPr lang="en-GB" sz="2000" dirty="0">
                <a:latin typeface="Comic Sans MS" panose="030F0702030302020204" pitchFamily="66" charset="0"/>
              </a:rPr>
              <a:t>any personal goals </a:t>
            </a:r>
            <a:r>
              <a:rPr lang="en-GB" sz="2000" dirty="0" smtClean="0">
                <a:latin typeface="Comic Sans MS" panose="030F0702030302020204" pitchFamily="66" charset="0"/>
              </a:rPr>
              <a:t>you </a:t>
            </a:r>
            <a:r>
              <a:rPr lang="en-GB" sz="2000" dirty="0">
                <a:latin typeface="Comic Sans MS" panose="030F0702030302020204" pitchFamily="66" charset="0"/>
              </a:rPr>
              <a:t>might </a:t>
            </a:r>
            <a:r>
              <a:rPr lang="en-GB" sz="2000" dirty="0" smtClean="0">
                <a:latin typeface="Comic Sans MS" panose="030F0702030302020204" pitchFamily="66" charset="0"/>
              </a:rPr>
              <a:t>have;</a:t>
            </a: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- Run </a:t>
            </a:r>
            <a:r>
              <a:rPr lang="en-GB" sz="2000" dirty="0">
                <a:latin typeface="Comic Sans MS" panose="030F0702030302020204" pitchFamily="66" charset="0"/>
              </a:rPr>
              <a:t>all of the daily </a:t>
            </a:r>
            <a:r>
              <a:rPr lang="en-GB" sz="2000" dirty="0" smtClean="0">
                <a:latin typeface="Comic Sans MS" panose="030F0702030302020204" pitchFamily="66" charset="0"/>
              </a:rPr>
              <a:t>mile without stopping</a:t>
            </a: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- Be </a:t>
            </a:r>
            <a:r>
              <a:rPr lang="en-GB" sz="2000" dirty="0">
                <a:latin typeface="Comic Sans MS" panose="030F0702030302020204" pitchFamily="66" charset="0"/>
              </a:rPr>
              <a:t>faster at </a:t>
            </a:r>
            <a:r>
              <a:rPr lang="en-GB" sz="2000" dirty="0" smtClean="0">
                <a:latin typeface="Comic Sans MS" panose="030F0702030302020204" pitchFamily="66" charset="0"/>
              </a:rPr>
              <a:t>running</a:t>
            </a:r>
          </a:p>
          <a:p>
            <a:pPr marL="0" indent="0">
              <a:buNone/>
            </a:pPr>
            <a:r>
              <a:rPr lang="en-GB" sz="2000" dirty="0" smtClean="0">
                <a:latin typeface="Comic Sans MS" panose="030F0702030302020204" pitchFamily="66" charset="0"/>
              </a:rPr>
              <a:t>	- Be </a:t>
            </a:r>
            <a:r>
              <a:rPr lang="en-GB" sz="2000" dirty="0">
                <a:latin typeface="Comic Sans MS" panose="030F0702030302020204" pitchFamily="66" charset="0"/>
              </a:rPr>
              <a:t>stronger </a:t>
            </a:r>
            <a:r>
              <a:rPr lang="en-GB" sz="2000" dirty="0" smtClean="0">
                <a:latin typeface="Comic Sans MS" panose="030F0702030302020204" pitchFamily="66" charset="0"/>
              </a:rPr>
              <a:t>to support </a:t>
            </a:r>
            <a:r>
              <a:rPr lang="en-GB" sz="2000" dirty="0">
                <a:latin typeface="Comic Sans MS" panose="030F0702030302020204" pitchFamily="66" charset="0"/>
              </a:rPr>
              <a:t>gymnastics </a:t>
            </a:r>
            <a:r>
              <a:rPr lang="en-GB" sz="2000" dirty="0" smtClean="0">
                <a:latin typeface="Comic Sans MS" panose="030F0702030302020204" pitchFamily="66" charset="0"/>
              </a:rPr>
              <a:t>activities</a:t>
            </a:r>
          </a:p>
          <a:p>
            <a:pPr marL="0" indent="0">
              <a:buNone/>
            </a:pPr>
            <a:r>
              <a:rPr lang="en-GB" sz="2000" dirty="0">
                <a:latin typeface="Comic Sans MS" panose="030F0702030302020204" pitchFamily="66" charset="0"/>
              </a:rPr>
              <a:t>	</a:t>
            </a:r>
            <a:r>
              <a:rPr lang="en-GB" sz="2000" dirty="0" smtClean="0">
                <a:latin typeface="Comic Sans MS" panose="030F0702030302020204" pitchFamily="66" charset="0"/>
              </a:rPr>
              <a:t>- Have </a:t>
            </a:r>
            <a:r>
              <a:rPr lang="en-GB" sz="2000" dirty="0">
                <a:latin typeface="Comic Sans MS" panose="030F0702030302020204" pitchFamily="66" charset="0"/>
              </a:rPr>
              <a:t>better core stability and strength for balance and coordination etc. </a:t>
            </a:r>
            <a:endParaRPr lang="en-GB" sz="2000" dirty="0" smtClean="0">
              <a:latin typeface="Comic Sans MS" panose="030F0702030302020204" pitchFamily="66" charset="0"/>
            </a:endParaRPr>
          </a:p>
          <a:p>
            <a:endParaRPr lang="en-GB" sz="2000" dirty="0" smtClean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During this half term we are going to put our fitness to the test and create some personal challenges we would like to meet by the end of term.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9123758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8788" y="263771"/>
            <a:ext cx="10058400" cy="1371600"/>
          </a:xfrm>
        </p:spPr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Work Out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788" y="1436913"/>
            <a:ext cx="10058400" cy="470262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First we have to warm up, why is warming up important? </a:t>
            </a:r>
          </a:p>
          <a:p>
            <a:pPr marL="1351360" lvl="6">
              <a:lnSpc>
                <a:spcPct val="120000"/>
              </a:lnSpc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Because we need our muscles to be warm to help avoid getting injured</a:t>
            </a:r>
            <a:r>
              <a:rPr lang="en-GB" sz="2400" dirty="0" smtClean="0">
                <a:latin typeface="Comic Sans MS" panose="030F0702030302020204" pitchFamily="66" charset="0"/>
              </a:rPr>
              <a:t>.</a:t>
            </a:r>
          </a:p>
          <a:p>
            <a:pPr marL="182880" lvl="2">
              <a:lnSpc>
                <a:spcPct val="120000"/>
              </a:lnSpc>
              <a:spcBef>
                <a:spcPts val="0"/>
              </a:spcBef>
            </a:pPr>
            <a:endParaRPr lang="en-GB" sz="2400" dirty="0"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To do our warm up, work out and cool down, we </a:t>
            </a:r>
            <a:r>
              <a:rPr lang="en-GB" sz="2400" dirty="0">
                <a:latin typeface="Comic Sans MS" panose="030F0702030302020204" pitchFamily="66" charset="0"/>
              </a:rPr>
              <a:t>are going to join in with </a:t>
            </a:r>
            <a:r>
              <a:rPr lang="en-GB" sz="2400" dirty="0" smtClean="0">
                <a:latin typeface="Comic Sans MS" panose="030F0702030302020204" pitchFamily="66" charset="0"/>
              </a:rPr>
              <a:t>Joe Wicks on The </a:t>
            </a:r>
            <a:r>
              <a:rPr lang="en-GB" sz="2400" dirty="0">
                <a:latin typeface="Comic Sans MS" panose="030F0702030302020204" pitchFamily="66" charset="0"/>
              </a:rPr>
              <a:t>Body Coach TV </a:t>
            </a:r>
            <a:r>
              <a:rPr lang="en-GB" sz="2400" dirty="0">
                <a:latin typeface="Comic Sans MS" panose="030F0702030302020204" pitchFamily="66" charset="0"/>
                <a:hlinkClick r:id="rId2"/>
              </a:rPr>
              <a:t>https://</a:t>
            </a:r>
            <a:r>
              <a:rPr lang="en-GB" sz="2400" dirty="0" smtClean="0">
                <a:latin typeface="Comic Sans MS" panose="030F0702030302020204" pitchFamily="66" charset="0"/>
                <a:hlinkClick r:id="rId2"/>
              </a:rPr>
              <a:t>www.youtube.com/user/thebodycoach1</a:t>
            </a:r>
            <a:r>
              <a:rPr lang="en-GB" sz="2400" dirty="0" smtClean="0">
                <a:latin typeface="Comic Sans MS" panose="030F0702030302020204" pitchFamily="66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400" dirty="0"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>
                <a:latin typeface="Comic Sans MS" panose="030F0702030302020204" pitchFamily="66" charset="0"/>
              </a:rPr>
              <a:t>Record how many repetitions and/or how many </a:t>
            </a:r>
            <a:r>
              <a:rPr lang="en-GB" sz="2400" dirty="0" smtClean="0">
                <a:latin typeface="Comic Sans MS" panose="030F0702030302020204" pitchFamily="66" charset="0"/>
              </a:rPr>
              <a:t>seconds you keep going for, for each exercise.</a:t>
            </a:r>
            <a:endParaRPr lang="en-GB" sz="2400" dirty="0"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400" dirty="0"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Please continue with this task every time you do a Joe Wicks work out and keep challenging yourself to beat your last effort.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GB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GB" sz="2400" dirty="0" smtClean="0">
                <a:latin typeface="Comic Sans MS" panose="030F0702030302020204" pitchFamily="66" charset="0"/>
              </a:rPr>
              <a:t>Remember it is just as important to cool down as it is to warm up because it gives our muscles a chance to be stretched out and relaxed. Follow the cool down </a:t>
            </a:r>
          </a:p>
          <a:p>
            <a:endParaRPr lang="en-GB" sz="22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pPr marL="182880" lvl="2">
              <a:spcBef>
                <a:spcPts val="900"/>
              </a:spcBef>
            </a:pPr>
            <a:endParaRPr lang="en-GB" sz="1600" dirty="0">
              <a:latin typeface="Comic Sans MS" panose="030F0702030302020204" pitchFamily="66" charset="0"/>
            </a:endParaRPr>
          </a:p>
          <a:p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711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38</TotalTime>
  <Words>177</Words>
  <Application>Microsoft Office PowerPoint</Application>
  <PresentationFormat>Widescreen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Century Gothic</vt:lpstr>
      <vt:lpstr>Comic Sans MS</vt:lpstr>
      <vt:lpstr>Garamond</vt:lpstr>
      <vt:lpstr>Savon</vt:lpstr>
      <vt:lpstr>PowerPoint Presentation</vt:lpstr>
      <vt:lpstr>Watch the video below.</vt:lpstr>
      <vt:lpstr>My fitness journey.</vt:lpstr>
      <vt:lpstr>Work Out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Lamb</dc:creator>
  <cp:lastModifiedBy>Katherine Lamb</cp:lastModifiedBy>
  <cp:revision>5</cp:revision>
  <dcterms:created xsi:type="dcterms:W3CDTF">2021-01-04T16:00:15Z</dcterms:created>
  <dcterms:modified xsi:type="dcterms:W3CDTF">2021-01-08T13:44:50Z</dcterms:modified>
</cp:coreProperties>
</file>