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26"/>
  </p:notesMasterIdLst>
  <p:sldIdLst>
    <p:sldId id="296" r:id="rId10"/>
    <p:sldId id="311" r:id="rId11"/>
    <p:sldId id="312" r:id="rId12"/>
    <p:sldId id="299" r:id="rId13"/>
    <p:sldId id="314" r:id="rId14"/>
    <p:sldId id="300" r:id="rId15"/>
    <p:sldId id="315" r:id="rId16"/>
    <p:sldId id="307" r:id="rId17"/>
    <p:sldId id="309" r:id="rId18"/>
    <p:sldId id="308" r:id="rId19"/>
    <p:sldId id="310" r:id="rId20"/>
    <p:sldId id="301" r:id="rId21"/>
    <p:sldId id="316" r:id="rId22"/>
    <p:sldId id="304" r:id="rId23"/>
    <p:sldId id="317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84227" autoAdjust="0"/>
  </p:normalViewPr>
  <p:slideViewPr>
    <p:cSldViewPr snapToGrid="0" snapToObjects="1">
      <p:cViewPr varScale="1">
        <p:scale>
          <a:sx n="39" d="100"/>
          <a:sy n="39" d="100"/>
        </p:scale>
        <p:origin x="139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90.png"/><Relationship Id="rId5" Type="http://schemas.openxmlformats.org/officeDocument/2006/relationships/image" Target="../media/image22.png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8.emf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70.png"/><Relationship Id="rId5" Type="http://schemas.openxmlformats.org/officeDocument/2006/relationships/image" Target="../media/image20.png"/><Relationship Id="rId10" Type="http://schemas.openxmlformats.org/officeDocument/2006/relationships/image" Target="../media/image160.png"/><Relationship Id="rId9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90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13" y="4118185"/>
            <a:ext cx="6206266" cy="2487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EB161B-FE7C-4816-AF38-0C32F8FA853D}"/>
              </a:ext>
            </a:extLst>
          </p:cNvPr>
          <p:cNvSpPr txBox="1"/>
          <p:nvPr/>
        </p:nvSpPr>
        <p:spPr>
          <a:xfrm>
            <a:off x="412886" y="252248"/>
            <a:ext cx="6952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10.1.22</a:t>
            </a:r>
          </a:p>
          <a:p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 smtClean="0">
                <a:latin typeface="Comic Sans MS" panose="030F0702030302020204" pitchFamily="66" charset="0"/>
              </a:rPr>
              <a:t>LO – I can multiply 2-digit numbers by a 1-digit number.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73"/>
              </p:ext>
            </p:extLst>
          </p:nvPr>
        </p:nvGraphicFramePr>
        <p:xfrm>
          <a:off x="5875927" y="1875913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7459" y="226708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363093" y="324302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3093" y="369587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7843" y="271479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2456" y="226708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7135" y="183025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784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796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894" y="700896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93738" y="8435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425097" y="1858252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801946" y="1659238"/>
            <a:ext cx="444154" cy="1252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077708" y="1668702"/>
            <a:ext cx="444154" cy="12525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353470" y="1678166"/>
            <a:ext cx="444154" cy="125251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57319"/>
              </p:ext>
            </p:extLst>
          </p:nvPr>
        </p:nvGraphicFramePr>
        <p:xfrm>
          <a:off x="1488092" y="1086465"/>
          <a:ext cx="3308376" cy="4714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425097" y="3307276"/>
            <a:ext cx="230277" cy="2643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801946" y="3108262"/>
            <a:ext cx="444154" cy="1252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077708" y="3117726"/>
            <a:ext cx="444154" cy="12525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353470" y="3127190"/>
            <a:ext cx="444154" cy="12525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425097" y="4675758"/>
            <a:ext cx="230277" cy="2643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801946" y="4476744"/>
            <a:ext cx="444154" cy="1252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077708" y="4486208"/>
            <a:ext cx="444154" cy="12525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353470" y="4495672"/>
            <a:ext cx="444154" cy="12525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681907" y="1857224"/>
            <a:ext cx="230277" cy="2643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681907" y="3307276"/>
            <a:ext cx="230277" cy="26439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681907" y="4670659"/>
            <a:ext cx="230277" cy="264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70"/>
    </mc:Choice>
    <mc:Fallback xmlns="">
      <p:transition spd="slow" advTm="74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73"/>
              </p:ext>
            </p:extLst>
          </p:nvPr>
        </p:nvGraphicFramePr>
        <p:xfrm>
          <a:off x="5875927" y="1875913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7459" y="226708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363093" y="324302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3093" y="369587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7843" y="271479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2456" y="226708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7135" y="183025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784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796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723" y="5062754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39567" y="52054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30114"/>
              </p:ext>
            </p:extLst>
          </p:nvPr>
        </p:nvGraphicFramePr>
        <p:xfrm>
          <a:off x="980760" y="1560639"/>
          <a:ext cx="3927897" cy="341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014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003883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10833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2152159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2152159"/>
            <a:ext cx="674868" cy="658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2152159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2868676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2868676"/>
            <a:ext cx="674868" cy="6582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2868676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3573799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3573799"/>
            <a:ext cx="674868" cy="6582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3573799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4293384"/>
            <a:ext cx="674868" cy="6582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4293384"/>
            <a:ext cx="674868" cy="6582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4293384"/>
            <a:ext cx="674868" cy="65824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Write a short multiplication to match the counters.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8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81"/>
    </mc:Choice>
    <mc:Fallback xmlns="">
      <p:transition spd="slow" advTm="54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1 - 6 on the worksheet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270" y="271849"/>
            <a:ext cx="8031892" cy="55852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47" y="886312"/>
            <a:ext cx="7414938" cy="37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2"/>
    </mc:Choice>
    <mc:Fallback xmlns="">
      <p:transition spd="slow" advTm="632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130" y="518984"/>
            <a:ext cx="74634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Comic Sans MS" panose="030F0702030302020204" pitchFamily="66" charset="0"/>
              </a:rPr>
              <a:t>Copy down the following questions and answer them. If you need help with your multiplication tables, use the chart at the front of your maths book.</a:t>
            </a: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r>
              <a:rPr lang="en-GB" sz="3000" dirty="0" smtClean="0">
                <a:latin typeface="Comic Sans MS" panose="030F0702030302020204" pitchFamily="66" charset="0"/>
              </a:rPr>
              <a:t>2a) 41 x 2 = </a:t>
            </a:r>
          </a:p>
          <a:p>
            <a:r>
              <a:rPr lang="en-GB" sz="3000" dirty="0" smtClean="0">
                <a:latin typeface="Comic Sans MS" panose="030F0702030302020204" pitchFamily="66" charset="0"/>
              </a:rPr>
              <a:t>2b) 22 x 4 = </a:t>
            </a:r>
          </a:p>
          <a:p>
            <a:r>
              <a:rPr lang="en-GB" sz="3000" dirty="0" smtClean="0">
                <a:latin typeface="Comic Sans MS" panose="030F0702030302020204" pitchFamily="66" charset="0"/>
              </a:rPr>
              <a:t>2c) 33 x 3 = </a:t>
            </a:r>
          </a:p>
          <a:p>
            <a:r>
              <a:rPr lang="en-GB" sz="3000" dirty="0" smtClean="0">
                <a:latin typeface="Comic Sans MS" panose="030F0702030302020204" pitchFamily="66" charset="0"/>
              </a:rPr>
              <a:t>2d) 21 x 5 = (Think carefully about this one).</a:t>
            </a:r>
            <a:endParaRPr lang="en-GB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721" y="1498880"/>
            <a:ext cx="2846153" cy="3441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1694" y="2898394"/>
            <a:ext cx="555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9052" y="2274294"/>
            <a:ext cx="475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7229" y="2294035"/>
            <a:ext cx="401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2 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723" y="5062754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39567" y="52054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0225" y="369335"/>
            <a:ext cx="728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 the short multiplication.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80082" y="1360790"/>
                <a:ext cx="28868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8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82" y="1360790"/>
                <a:ext cx="2886892" cy="584775"/>
              </a:xfrm>
              <a:prstGeom prst="rect">
                <a:avLst/>
              </a:prstGeom>
              <a:blipFill>
                <a:blip r:embed="rId7"/>
                <a:stretch>
                  <a:fillRect l="-549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80082" y="2990728"/>
                <a:ext cx="28868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60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82" y="2990728"/>
                <a:ext cx="2886892" cy="584775"/>
              </a:xfrm>
              <a:prstGeom prst="rect">
                <a:avLst/>
              </a:prstGeom>
              <a:blipFill>
                <a:blip r:embed="rId8"/>
                <a:stretch>
                  <a:fillRect l="-5497" t="-12500" r="-169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093701" y="1352943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62810" y="1352943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91694" y="2985084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43092" y="2988171"/>
            <a:ext cx="82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82189" y="2990785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8F58CA-F1CC-4CC3-BC20-9EEE8B50F116}"/>
              </a:ext>
            </a:extLst>
          </p:cNvPr>
          <p:cNvSpPr/>
          <p:nvPr/>
        </p:nvSpPr>
        <p:spPr>
          <a:xfrm>
            <a:off x="2918182" y="2360850"/>
            <a:ext cx="401765" cy="121209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82E869E-9E07-4BEB-9C25-51A59F91F617}"/>
              </a:ext>
            </a:extLst>
          </p:cNvPr>
          <p:cNvSpPr/>
          <p:nvPr/>
        </p:nvSpPr>
        <p:spPr>
          <a:xfrm>
            <a:off x="2912760" y="3753555"/>
            <a:ext cx="401765" cy="46974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2EAD4D-467E-4421-ADF0-9F8BBCCC7B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08" y="2080407"/>
            <a:ext cx="416546" cy="406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E7F6DB-0AED-4847-84FA-BC9E1F701D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0186" y="3498622"/>
            <a:ext cx="416545" cy="4062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906126-8521-4DAD-BFFD-660E5F4384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16" y="2080407"/>
            <a:ext cx="416546" cy="4062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A7B822-4EE6-4B1A-8206-12D573AAD4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08" y="2428568"/>
            <a:ext cx="416546" cy="4062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924817-F91E-4932-A8DD-766CD008F8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16" y="2428568"/>
            <a:ext cx="416546" cy="4062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8B71C5-60B7-443D-8E1D-A603680C5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3" y="2077536"/>
            <a:ext cx="416546" cy="4062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887A92-F9D6-435D-82AA-12E09C098F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32" y="2077536"/>
            <a:ext cx="416546" cy="4062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CECBD1-7D93-4B38-B3A3-AE87CCCD3B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3" y="2425697"/>
            <a:ext cx="416546" cy="4062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D21837-27B1-4459-A18C-4D907A7307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32" y="2425697"/>
            <a:ext cx="416546" cy="40628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1607F4-46E8-42BD-B089-352E43BD2942}"/>
              </a:ext>
            </a:extLst>
          </p:cNvPr>
          <p:cNvSpPr/>
          <p:nvPr/>
        </p:nvSpPr>
        <p:spPr>
          <a:xfrm>
            <a:off x="4860431" y="2048070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5FEE675-9FAA-47E4-BD9E-36C9A8AFFD4F}"/>
              </a:ext>
            </a:extLst>
          </p:cNvPr>
          <p:cNvSpPr/>
          <p:nvPr/>
        </p:nvSpPr>
        <p:spPr>
          <a:xfrm>
            <a:off x="5386674" y="2053714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BD05A50-9322-4DBE-B8A1-ACA103A0D852}"/>
              </a:ext>
            </a:extLst>
          </p:cNvPr>
          <p:cNvSpPr/>
          <p:nvPr/>
        </p:nvSpPr>
        <p:spPr>
          <a:xfrm>
            <a:off x="5912917" y="2059358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B562268-5867-4B61-84E6-83557DB5DA06}"/>
              </a:ext>
            </a:extLst>
          </p:cNvPr>
          <p:cNvSpPr/>
          <p:nvPr/>
        </p:nvSpPr>
        <p:spPr>
          <a:xfrm>
            <a:off x="6439160" y="2065002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6FF4E9E-A3E6-4B39-847C-67942C38B0D6}"/>
              </a:ext>
            </a:extLst>
          </p:cNvPr>
          <p:cNvSpPr/>
          <p:nvPr/>
        </p:nvSpPr>
        <p:spPr>
          <a:xfrm>
            <a:off x="4856384" y="3624076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20A4F08-A477-47AA-A6D5-006269320E5E}"/>
              </a:ext>
            </a:extLst>
          </p:cNvPr>
          <p:cNvSpPr/>
          <p:nvPr/>
        </p:nvSpPr>
        <p:spPr>
          <a:xfrm>
            <a:off x="5382627" y="3629720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2212AF0-E1D8-42BA-994F-C82253C33DDC}"/>
              </a:ext>
            </a:extLst>
          </p:cNvPr>
          <p:cNvSpPr/>
          <p:nvPr/>
        </p:nvSpPr>
        <p:spPr>
          <a:xfrm>
            <a:off x="5908870" y="3635364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20F7F94-CD1C-4CB4-BC8F-1A68D171C32B}"/>
              </a:ext>
            </a:extLst>
          </p:cNvPr>
          <p:cNvSpPr/>
          <p:nvPr/>
        </p:nvSpPr>
        <p:spPr>
          <a:xfrm>
            <a:off x="6435113" y="3641008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C1F47C8-3833-43E7-A918-7464EED5374C}"/>
              </a:ext>
            </a:extLst>
          </p:cNvPr>
          <p:cNvSpPr/>
          <p:nvPr/>
        </p:nvSpPr>
        <p:spPr>
          <a:xfrm rot="18810490">
            <a:off x="2559665" y="2288042"/>
            <a:ext cx="401765" cy="1384424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DF3E0F4-196F-412C-B5A8-2DDE7145A3C6}"/>
              </a:ext>
            </a:extLst>
          </p:cNvPr>
          <p:cNvSpPr/>
          <p:nvPr/>
        </p:nvSpPr>
        <p:spPr>
          <a:xfrm>
            <a:off x="2232391" y="3751359"/>
            <a:ext cx="401765" cy="469743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A3F3A5A-9E07-406E-8FC2-28922BCCE1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6310" y="3498622"/>
            <a:ext cx="416545" cy="4062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731B645-231E-49C4-AE8F-E6DDDA28E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0186" y="3840638"/>
            <a:ext cx="416545" cy="40628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5B38DB1-3B93-42F2-9DC8-A7D84DBB6A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6310" y="3840638"/>
            <a:ext cx="416545" cy="4062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C7AE45E-4B7F-49F1-8C36-C8CF977843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0186" y="4182654"/>
            <a:ext cx="416545" cy="4062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F2D0729-F89E-4B46-B501-23880189B2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6310" y="4182654"/>
            <a:ext cx="416545" cy="406286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152BF02-477C-4F18-AC1C-506AA5CDDEF2}"/>
              </a:ext>
            </a:extLst>
          </p:cNvPr>
          <p:cNvSpPr/>
          <p:nvPr/>
        </p:nvSpPr>
        <p:spPr>
          <a:xfrm>
            <a:off x="4859788" y="2053714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AD691E-1934-40A0-9866-3F34DB18F611}"/>
              </a:ext>
            </a:extLst>
          </p:cNvPr>
          <p:cNvSpPr/>
          <p:nvPr/>
        </p:nvSpPr>
        <p:spPr>
          <a:xfrm>
            <a:off x="5924866" y="2059114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15BB5B9-7417-45F8-A599-9D18028C3B49}"/>
              </a:ext>
            </a:extLst>
          </p:cNvPr>
          <p:cNvSpPr/>
          <p:nvPr/>
        </p:nvSpPr>
        <p:spPr>
          <a:xfrm>
            <a:off x="4864939" y="3624076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B8D1BA8-ABD3-4935-9ED9-B9055DFB64BF}"/>
              </a:ext>
            </a:extLst>
          </p:cNvPr>
          <p:cNvSpPr/>
          <p:nvPr/>
        </p:nvSpPr>
        <p:spPr>
          <a:xfrm>
            <a:off x="5930017" y="3624076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53"/>
    </mc:Choice>
    <mc:Fallback xmlns="">
      <p:transition spd="slow" advTm="126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6215 0.0201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99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2778 0.0199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99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0468 -0.0296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4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14704 -0.0780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15 0.02014 L -4.72222E-6 -7.40741E-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-972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78 0.01991 L 2.77778E-6 -4.44444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108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8 -0.02963 L -4.72222E-6 3.7037E-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1505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04 -0.07801 L -4.72222E-6 3.7037E-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391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0278 -0.0979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4907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00329 0.096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1285 -3.33333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23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11285 -3.33333E-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6215 0.02014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995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849 0.0217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088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0468 -0.0296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48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2777 -0.02986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481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6076 -0.025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-125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8246 -0.02037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1" grpId="0"/>
      <p:bldP spid="12" grpId="0"/>
      <p:bldP spid="12" grpId="1"/>
      <p:bldP spid="17" grpId="0"/>
      <p:bldP spid="17" grpId="1"/>
      <p:bldP spid="23" grpId="0"/>
      <p:bldP spid="24" grpId="0"/>
      <p:bldP spid="37" grpId="0"/>
      <p:bldP spid="37" grpId="1"/>
      <p:bldP spid="38" grpId="0"/>
      <p:bldP spid="38" grpId="1"/>
      <p:bldP spid="38" grpId="2"/>
      <p:bldP spid="41" grpId="0"/>
      <p:bldP spid="42" grpId="0"/>
      <p:bldP spid="46" grpId="0"/>
      <p:bldP spid="46" grpId="1"/>
      <p:bldP spid="46" grpId="2"/>
      <p:bldP spid="2" grpId="0" animBg="1"/>
      <p:bldP spid="2" grpId="1" animBg="1"/>
      <p:bldP spid="19" grpId="0" animBg="1"/>
      <p:bldP spid="19" grpId="1" animBg="1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53" y="1087395"/>
            <a:ext cx="5881816" cy="42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416" y="370703"/>
            <a:ext cx="7858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Plenary: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Now let’s look at the last two questions: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Alex and Teddy have both answered the question 43 x 2, and they have both got it wrong. Can you explain what they have done incorrectly. You can TTYP if this helps.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1779040"/>
            <a:ext cx="3039762" cy="42263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65" y="2125029"/>
            <a:ext cx="3630930" cy="313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 Complete the number track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4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17849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34356" y="476867"/>
            <a:ext cx="746171" cy="1493607"/>
            <a:chOff x="6387737" y="476867"/>
            <a:chExt cx="746171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93468" y="476867"/>
            <a:ext cx="746171" cy="1493607"/>
            <a:chOff x="6387737" y="476867"/>
            <a:chExt cx="746171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775244" y="495083"/>
            <a:ext cx="746171" cy="1493607"/>
            <a:chOff x="6387737" y="476867"/>
            <a:chExt cx="746171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1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6"/>
    </mc:Choice>
    <mc:Fallback xmlns="">
      <p:transition spd="slow" advTm="8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 Complete the number track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5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17849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34356" y="476867"/>
            <a:ext cx="746171" cy="1493607"/>
            <a:chOff x="6387737" y="476867"/>
            <a:chExt cx="746171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93468" y="476867"/>
            <a:ext cx="746171" cy="1493607"/>
            <a:chOff x="6387737" y="476867"/>
            <a:chExt cx="746171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775244" y="495083"/>
            <a:ext cx="746171" cy="1493607"/>
            <a:chOff x="6387737" y="476867"/>
            <a:chExt cx="746171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3227819" y="205612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02659" y="2050479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32024" y="321970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82169" y="363735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00333" y="406438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89398" y="321970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97680" y="363735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97680" y="4064387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145769" y="536396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73825" y="536235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595393" y="536396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16832" y="536396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6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34"/>
    </mc:Choice>
    <mc:Fallback xmlns="">
      <p:transition spd="slow" advTm="6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05" y="49427"/>
            <a:ext cx="7685903" cy="45243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Now we have warmed up, lets look at multiplication and multiplying a 2-digit number by a 1-digit number.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Before we do this – let’s think together:</a:t>
            </a:r>
          </a:p>
          <a:p>
            <a:endParaRPr lang="en-GB" sz="3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7" y="3439555"/>
            <a:ext cx="8865418" cy="34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child has 2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12" y="1721180"/>
            <a:ext cx="909358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28922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833" y="2854519"/>
            <a:ext cx="909358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623" y="1739833"/>
            <a:ext cx="909358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44" y="2873172"/>
            <a:ext cx="909358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134" y="1758486"/>
            <a:ext cx="909358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55" y="2891825"/>
            <a:ext cx="909358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3921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 pears in total.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7"/>
    </mc:Choice>
    <mc:Fallback xmlns="">
      <p:transition spd="slow" advTm="36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class has 20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1721180"/>
            <a:ext cx="931721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28922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1721180"/>
            <a:ext cx="931721" cy="1133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2854519"/>
            <a:ext cx="931721" cy="113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2854519"/>
            <a:ext cx="931721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1739833"/>
            <a:ext cx="931721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1739833"/>
            <a:ext cx="931721" cy="1133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2873172"/>
            <a:ext cx="931721" cy="1133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2873172"/>
            <a:ext cx="931721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1758486"/>
            <a:ext cx="931721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1758486"/>
            <a:ext cx="931721" cy="1133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2891825"/>
            <a:ext cx="931721" cy="1133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2891825"/>
            <a:ext cx="931721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4104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60 pears in total.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8"/>
    </mc:Choice>
    <mc:Fallback xmlns="">
      <p:transition spd="slow" advTm="25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class has 22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1721180"/>
            <a:ext cx="931721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39532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1721180"/>
            <a:ext cx="931721" cy="1133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2854519"/>
            <a:ext cx="931721" cy="113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2854519"/>
            <a:ext cx="931721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1739833"/>
            <a:ext cx="931721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39532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1739833"/>
            <a:ext cx="931721" cy="1133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2873172"/>
            <a:ext cx="931721" cy="1133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2873172"/>
            <a:ext cx="931721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1758486"/>
            <a:ext cx="931721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39532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1758486"/>
            <a:ext cx="931721" cy="1133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2891825"/>
            <a:ext cx="931721" cy="1133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2891825"/>
            <a:ext cx="931721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66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4104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66 pears in total.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7333F5-027D-4499-B058-07F08208A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99" y="4040788"/>
            <a:ext cx="909358" cy="11333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2D799FA-1127-4634-A115-5A4E01A52C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320" y="4040788"/>
            <a:ext cx="909358" cy="11333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396241-163A-4C06-B8E7-C5037D03F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110" y="4040788"/>
            <a:ext cx="909358" cy="11333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6C1D29-2552-46A5-9F70-747C6E4E6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4831" y="4040788"/>
            <a:ext cx="909358" cy="11333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A566B7E-7D12-4457-9681-31026BFF3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7621" y="4040788"/>
            <a:ext cx="909358" cy="11333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0715A6-A240-4900-9986-FF88D4B62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342" y="4040788"/>
            <a:ext cx="909358" cy="1133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9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56"/>
    </mc:Choice>
    <mc:Fallback xmlns="">
      <p:transition spd="slow" advTm="26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tray has 24 rolls.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rolls are there in total?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58536" y="2022813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536" y="2022813"/>
                <a:ext cx="2391705" cy="523220"/>
              </a:xfrm>
              <a:prstGeom prst="rect">
                <a:avLst/>
              </a:prstGeom>
              <a:blipFill>
                <a:blip r:embed="rId5"/>
                <a:stretch>
                  <a:fillRect l="-50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70225" y="4314417"/>
            <a:ext cx="3918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48 rolls in total.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5" y="1530833"/>
            <a:ext cx="2603828" cy="1732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1580802"/>
            <a:ext cx="2120640" cy="653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2517993"/>
            <a:ext cx="949870" cy="653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2032684"/>
            <a:ext cx="2120640" cy="6532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51" y="1530833"/>
            <a:ext cx="2603828" cy="17325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1580802"/>
            <a:ext cx="2120640" cy="6532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2517993"/>
            <a:ext cx="949870" cy="6532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2032684"/>
            <a:ext cx="2120640" cy="653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93479" y="2649728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479" y="2649728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35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6286" y="3694591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48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86" y="3694591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5279"/>
              </p:ext>
            </p:extLst>
          </p:nvPr>
        </p:nvGraphicFramePr>
        <p:xfrm>
          <a:off x="5464719" y="3595809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96251" y="3986978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72359" y="4474530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59" y="4474530"/>
                <a:ext cx="44652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951885" y="496292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51885" y="541576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86635" y="4434691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1248" y="3986978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75927" y="3550155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6635" y="4904131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6755" y="4904131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3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32"/>
    </mc:Choice>
    <mc:Fallback xmlns="">
      <p:transition spd="slow" advTm="86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0" grpId="0"/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73"/>
              </p:ext>
            </p:extLst>
          </p:nvPr>
        </p:nvGraphicFramePr>
        <p:xfrm>
          <a:off x="5875927" y="1875913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7459" y="226708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363093" y="324302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3093" y="369587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7843" y="271479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2456" y="226708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7135" y="183025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784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796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25097" y="1858252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801946" y="1659238"/>
            <a:ext cx="444154" cy="1252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77708" y="1668702"/>
            <a:ext cx="444154" cy="12525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53470" y="1678166"/>
            <a:ext cx="444154" cy="125251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50707"/>
              </p:ext>
            </p:extLst>
          </p:nvPr>
        </p:nvGraphicFramePr>
        <p:xfrm>
          <a:off x="1488092" y="1086465"/>
          <a:ext cx="3308376" cy="4714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25097" y="3307276"/>
            <a:ext cx="230277" cy="2643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801946" y="3108262"/>
            <a:ext cx="444154" cy="1252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77708" y="3117726"/>
            <a:ext cx="444154" cy="12525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53470" y="3127190"/>
            <a:ext cx="444154" cy="12525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25097" y="4675758"/>
            <a:ext cx="230277" cy="2643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801946" y="4476744"/>
            <a:ext cx="444154" cy="1252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77708" y="4486208"/>
            <a:ext cx="444154" cy="12525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53470" y="4495672"/>
            <a:ext cx="444154" cy="125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97"/>
    </mc:Choice>
    <mc:Fallback xmlns="">
      <p:transition spd="slow" advTm="65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|6.8|2.7|3|9.6|3.1|3.5|14.9|2.8|3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.3|5.4|7.2|1.2|1.3|4.9|4.9|9.5|0.9|2.6|1.4|1|11.5|1.8|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9|14.6|1.4|11.6|3.6|3.1|1.2|0.9|3.3|2.1|5.5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5|4.1|3.3|10.1|1.8|5.7|2.9|1.1|1.3|1|7.3|1.1|5.2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.5|16.9|2.2|1.1|1.5|1|5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3.1|4|2.8|4.3|8.4|3.2|3.5|1.2|0.9|0.8|3.7|4.2|4.5|2.7|6.4|8.7|3.2|5.5|2.3|1.8|4.8|3.6|7.7|2.8|7.6|3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D6032-21E2-46D4-909A-CF137AE64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microsoft.com/office/2006/documentManagement/types"/>
    <ds:schemaRef ds:uri="http://schemas.microsoft.com/office/infopath/2007/PartnerControls"/>
    <ds:schemaRef ds:uri="cee99ee9-287b-4f9a-957c-ba5ae7375c9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9039</TotalTime>
  <Words>409</Words>
  <Application>Microsoft Office PowerPoint</Application>
  <PresentationFormat>On-screen Show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1 - 6 on the worksheet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Hayley Wall</cp:lastModifiedBy>
  <cp:revision>240</cp:revision>
  <dcterms:created xsi:type="dcterms:W3CDTF">2019-07-05T11:02:13Z</dcterms:created>
  <dcterms:modified xsi:type="dcterms:W3CDTF">2022-01-04T14:12:48Z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