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9CE9BD0-EB7F-4D43-81E0-B80C9D7F3650}"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BC68DF-54C3-4521-80A9-7C5F6BD57057}" type="slidenum">
              <a:rPr lang="en-GB" smtClean="0"/>
              <a:t>‹#›</a:t>
            </a:fld>
            <a:endParaRPr lang="en-GB"/>
          </a:p>
        </p:txBody>
      </p:sp>
    </p:spTree>
    <p:extLst>
      <p:ext uri="{BB962C8B-B14F-4D97-AF65-F5344CB8AC3E}">
        <p14:creationId xmlns:p14="http://schemas.microsoft.com/office/powerpoint/2010/main" val="1575077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CE9BD0-EB7F-4D43-81E0-B80C9D7F3650}"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BC68DF-54C3-4521-80A9-7C5F6BD57057}" type="slidenum">
              <a:rPr lang="en-GB" smtClean="0"/>
              <a:t>‹#›</a:t>
            </a:fld>
            <a:endParaRPr lang="en-GB"/>
          </a:p>
        </p:txBody>
      </p:sp>
    </p:spTree>
    <p:extLst>
      <p:ext uri="{BB962C8B-B14F-4D97-AF65-F5344CB8AC3E}">
        <p14:creationId xmlns:p14="http://schemas.microsoft.com/office/powerpoint/2010/main" val="2194541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CE9BD0-EB7F-4D43-81E0-B80C9D7F3650}"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BC68DF-54C3-4521-80A9-7C5F6BD57057}" type="slidenum">
              <a:rPr lang="en-GB" smtClean="0"/>
              <a:t>‹#›</a:t>
            </a:fld>
            <a:endParaRPr lang="en-GB"/>
          </a:p>
        </p:txBody>
      </p:sp>
    </p:spTree>
    <p:extLst>
      <p:ext uri="{BB962C8B-B14F-4D97-AF65-F5344CB8AC3E}">
        <p14:creationId xmlns:p14="http://schemas.microsoft.com/office/powerpoint/2010/main" val="2323510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CE9BD0-EB7F-4D43-81E0-B80C9D7F3650}"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BC68DF-54C3-4521-80A9-7C5F6BD57057}" type="slidenum">
              <a:rPr lang="en-GB" smtClean="0"/>
              <a:t>‹#›</a:t>
            </a:fld>
            <a:endParaRPr lang="en-GB"/>
          </a:p>
        </p:txBody>
      </p:sp>
    </p:spTree>
    <p:extLst>
      <p:ext uri="{BB962C8B-B14F-4D97-AF65-F5344CB8AC3E}">
        <p14:creationId xmlns:p14="http://schemas.microsoft.com/office/powerpoint/2010/main" val="2117085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CE9BD0-EB7F-4D43-81E0-B80C9D7F3650}"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BC68DF-54C3-4521-80A9-7C5F6BD57057}" type="slidenum">
              <a:rPr lang="en-GB" smtClean="0"/>
              <a:t>‹#›</a:t>
            </a:fld>
            <a:endParaRPr lang="en-GB"/>
          </a:p>
        </p:txBody>
      </p:sp>
    </p:spTree>
    <p:extLst>
      <p:ext uri="{BB962C8B-B14F-4D97-AF65-F5344CB8AC3E}">
        <p14:creationId xmlns:p14="http://schemas.microsoft.com/office/powerpoint/2010/main" val="371620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9CE9BD0-EB7F-4D43-81E0-B80C9D7F3650}" type="datetimeFigureOut">
              <a:rPr lang="en-GB" smtClean="0"/>
              <a:t>30/11/2021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BC68DF-54C3-4521-80A9-7C5F6BD57057}" type="slidenum">
              <a:rPr lang="en-GB" smtClean="0"/>
              <a:t>‹#›</a:t>
            </a:fld>
            <a:endParaRPr lang="en-GB"/>
          </a:p>
        </p:txBody>
      </p:sp>
    </p:spTree>
    <p:extLst>
      <p:ext uri="{BB962C8B-B14F-4D97-AF65-F5344CB8AC3E}">
        <p14:creationId xmlns:p14="http://schemas.microsoft.com/office/powerpoint/2010/main" val="1693870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9CE9BD0-EB7F-4D43-81E0-B80C9D7F3650}" type="datetimeFigureOut">
              <a:rPr lang="en-GB" smtClean="0"/>
              <a:t>30/11/2021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BBC68DF-54C3-4521-80A9-7C5F6BD57057}" type="slidenum">
              <a:rPr lang="en-GB" smtClean="0"/>
              <a:t>‹#›</a:t>
            </a:fld>
            <a:endParaRPr lang="en-GB"/>
          </a:p>
        </p:txBody>
      </p:sp>
    </p:spTree>
    <p:extLst>
      <p:ext uri="{BB962C8B-B14F-4D97-AF65-F5344CB8AC3E}">
        <p14:creationId xmlns:p14="http://schemas.microsoft.com/office/powerpoint/2010/main" val="93232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9CE9BD0-EB7F-4D43-81E0-B80C9D7F3650}" type="datetimeFigureOut">
              <a:rPr lang="en-GB" smtClean="0"/>
              <a:t>30/11/2021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BBC68DF-54C3-4521-80A9-7C5F6BD57057}" type="slidenum">
              <a:rPr lang="en-GB" smtClean="0"/>
              <a:t>‹#›</a:t>
            </a:fld>
            <a:endParaRPr lang="en-GB"/>
          </a:p>
        </p:txBody>
      </p:sp>
    </p:spTree>
    <p:extLst>
      <p:ext uri="{BB962C8B-B14F-4D97-AF65-F5344CB8AC3E}">
        <p14:creationId xmlns:p14="http://schemas.microsoft.com/office/powerpoint/2010/main" val="677375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CE9BD0-EB7F-4D43-81E0-B80C9D7F3650}" type="datetimeFigureOut">
              <a:rPr lang="en-GB" smtClean="0"/>
              <a:t>30/11/2021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BBC68DF-54C3-4521-80A9-7C5F6BD57057}" type="slidenum">
              <a:rPr lang="en-GB" smtClean="0"/>
              <a:t>‹#›</a:t>
            </a:fld>
            <a:endParaRPr lang="en-GB"/>
          </a:p>
        </p:txBody>
      </p:sp>
    </p:spTree>
    <p:extLst>
      <p:ext uri="{BB962C8B-B14F-4D97-AF65-F5344CB8AC3E}">
        <p14:creationId xmlns:p14="http://schemas.microsoft.com/office/powerpoint/2010/main" val="3996354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CE9BD0-EB7F-4D43-81E0-B80C9D7F3650}" type="datetimeFigureOut">
              <a:rPr lang="en-GB" smtClean="0"/>
              <a:t>30/11/2021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BC68DF-54C3-4521-80A9-7C5F6BD57057}" type="slidenum">
              <a:rPr lang="en-GB" smtClean="0"/>
              <a:t>‹#›</a:t>
            </a:fld>
            <a:endParaRPr lang="en-GB"/>
          </a:p>
        </p:txBody>
      </p:sp>
    </p:spTree>
    <p:extLst>
      <p:ext uri="{BB962C8B-B14F-4D97-AF65-F5344CB8AC3E}">
        <p14:creationId xmlns:p14="http://schemas.microsoft.com/office/powerpoint/2010/main" val="4150596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CE9BD0-EB7F-4D43-81E0-B80C9D7F3650}" type="datetimeFigureOut">
              <a:rPr lang="en-GB" smtClean="0"/>
              <a:t>30/11/2021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BC68DF-54C3-4521-80A9-7C5F6BD57057}" type="slidenum">
              <a:rPr lang="en-GB" smtClean="0"/>
              <a:t>‹#›</a:t>
            </a:fld>
            <a:endParaRPr lang="en-GB"/>
          </a:p>
        </p:txBody>
      </p:sp>
    </p:spTree>
    <p:extLst>
      <p:ext uri="{BB962C8B-B14F-4D97-AF65-F5344CB8AC3E}">
        <p14:creationId xmlns:p14="http://schemas.microsoft.com/office/powerpoint/2010/main" val="2342865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E9BD0-EB7F-4D43-81E0-B80C9D7F3650}" type="datetimeFigureOut">
              <a:rPr lang="en-GB" smtClean="0"/>
              <a:t>30/11/2021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C68DF-54C3-4521-80A9-7C5F6BD57057}" type="slidenum">
              <a:rPr lang="en-GB" smtClean="0"/>
              <a:t>‹#›</a:t>
            </a:fld>
            <a:endParaRPr lang="en-GB"/>
          </a:p>
        </p:txBody>
      </p:sp>
    </p:spTree>
    <p:extLst>
      <p:ext uri="{BB962C8B-B14F-4D97-AF65-F5344CB8AC3E}">
        <p14:creationId xmlns:p14="http://schemas.microsoft.com/office/powerpoint/2010/main" val="2113731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78010"/>
            <a:ext cx="9144000" cy="2387600"/>
          </a:xfrm>
        </p:spPr>
        <p:txBody>
          <a:bodyPr>
            <a:noAutofit/>
          </a:bodyPr>
          <a:lstStyle/>
          <a:p>
            <a:r>
              <a:rPr lang="en-GB" sz="11500" dirty="0">
                <a:latin typeface="My Happy Ending" pitchFamily="2" charset="0"/>
                <a:ea typeface="My Happy Ending" pitchFamily="2" charset="0"/>
              </a:rPr>
              <a:t>DT </a:t>
            </a:r>
          </a:p>
        </p:txBody>
      </p:sp>
      <p:sp>
        <p:nvSpPr>
          <p:cNvPr id="3" name="Subtitle 2"/>
          <p:cNvSpPr>
            <a:spLocks noGrp="1"/>
          </p:cNvSpPr>
          <p:nvPr>
            <p:ph type="subTitle" idx="1"/>
          </p:nvPr>
        </p:nvSpPr>
        <p:spPr>
          <a:xfrm>
            <a:off x="1523344" y="2542841"/>
            <a:ext cx="9144000" cy="1655762"/>
          </a:xfrm>
        </p:spPr>
        <p:txBody>
          <a:bodyPr>
            <a:normAutofit/>
          </a:bodyPr>
          <a:lstStyle/>
          <a:p>
            <a:r>
              <a:rPr lang="en-GB" sz="5400" dirty="0">
                <a:latin typeface="My Happy Ending" pitchFamily="2" charset="0"/>
                <a:ea typeface="My Happy Ending" pitchFamily="2" charset="0"/>
              </a:rPr>
              <a:t>Making Christmas cushions </a:t>
            </a:r>
          </a:p>
        </p:txBody>
      </p:sp>
      <p:pic>
        <p:nvPicPr>
          <p:cNvPr id="4" name="Picture 3"/>
          <p:cNvPicPr>
            <a:picLocks noChangeAspect="1"/>
          </p:cNvPicPr>
          <p:nvPr/>
        </p:nvPicPr>
        <p:blipFill>
          <a:blip r:embed="rId2"/>
          <a:stretch>
            <a:fillRect/>
          </a:stretch>
        </p:blipFill>
        <p:spPr>
          <a:xfrm>
            <a:off x="4605557" y="4041409"/>
            <a:ext cx="2801923" cy="2816591"/>
          </a:xfrm>
          <a:prstGeom prst="rect">
            <a:avLst/>
          </a:prstGeom>
        </p:spPr>
      </p:pic>
      <p:pic>
        <p:nvPicPr>
          <p:cNvPr id="5" name="Picture 4"/>
          <p:cNvPicPr>
            <a:picLocks noChangeAspect="1"/>
          </p:cNvPicPr>
          <p:nvPr/>
        </p:nvPicPr>
        <p:blipFill>
          <a:blip r:embed="rId3"/>
          <a:stretch>
            <a:fillRect/>
          </a:stretch>
        </p:blipFill>
        <p:spPr>
          <a:xfrm>
            <a:off x="10667344" y="201922"/>
            <a:ext cx="1249962" cy="1249962"/>
          </a:xfrm>
          <a:prstGeom prst="rect">
            <a:avLst/>
          </a:prstGeom>
        </p:spPr>
      </p:pic>
      <p:pic>
        <p:nvPicPr>
          <p:cNvPr id="6" name="Picture 5"/>
          <p:cNvPicPr>
            <a:picLocks noChangeAspect="1"/>
          </p:cNvPicPr>
          <p:nvPr/>
        </p:nvPicPr>
        <p:blipFill>
          <a:blip r:embed="rId4"/>
          <a:stretch>
            <a:fillRect/>
          </a:stretch>
        </p:blipFill>
        <p:spPr>
          <a:xfrm>
            <a:off x="313162" y="278011"/>
            <a:ext cx="1108873" cy="1097784"/>
          </a:xfrm>
          <a:prstGeom prst="rect">
            <a:avLst/>
          </a:prstGeom>
        </p:spPr>
      </p:pic>
    </p:spTree>
    <p:extLst>
      <p:ext uri="{BB962C8B-B14F-4D97-AF65-F5344CB8AC3E}">
        <p14:creationId xmlns:p14="http://schemas.microsoft.com/office/powerpoint/2010/main" val="2136009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691" y="167481"/>
            <a:ext cx="10515600" cy="4351338"/>
          </a:xfrm>
        </p:spPr>
        <p:txBody>
          <a:bodyPr>
            <a:normAutofit/>
          </a:bodyPr>
          <a:lstStyle/>
          <a:p>
            <a:pPr marL="0" indent="0">
              <a:buNone/>
            </a:pPr>
            <a:r>
              <a:rPr lang="en-GB" sz="7200" dirty="0">
                <a:latin typeface="My Happy Ending" pitchFamily="2" charset="0"/>
                <a:ea typeface="My Happy Ending" pitchFamily="2" charset="0"/>
              </a:rPr>
              <a:t>Over the next few lessons, we are going to be designing and sewing our own Christmas cushion. </a:t>
            </a:r>
          </a:p>
        </p:txBody>
      </p:sp>
      <p:pic>
        <p:nvPicPr>
          <p:cNvPr id="4" name="Picture 3"/>
          <p:cNvPicPr>
            <a:picLocks noChangeAspect="1"/>
          </p:cNvPicPr>
          <p:nvPr/>
        </p:nvPicPr>
        <p:blipFill>
          <a:blip r:embed="rId2"/>
          <a:stretch>
            <a:fillRect/>
          </a:stretch>
        </p:blipFill>
        <p:spPr>
          <a:xfrm>
            <a:off x="7462619" y="2150203"/>
            <a:ext cx="4514850" cy="4514850"/>
          </a:xfrm>
          <a:prstGeom prst="rect">
            <a:avLst/>
          </a:prstGeom>
        </p:spPr>
      </p:pic>
    </p:spTree>
    <p:extLst>
      <p:ext uri="{BB962C8B-B14F-4D97-AF65-F5344CB8AC3E}">
        <p14:creationId xmlns:p14="http://schemas.microsoft.com/office/powerpoint/2010/main" val="1421532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3996"/>
            <a:ext cx="10515600" cy="4351338"/>
          </a:xfrm>
        </p:spPr>
        <p:txBody>
          <a:bodyPr>
            <a:normAutofit/>
          </a:bodyPr>
          <a:lstStyle/>
          <a:p>
            <a:pPr marL="0" indent="0" algn="ctr">
              <a:buNone/>
            </a:pPr>
            <a:r>
              <a:rPr lang="en-GB" sz="7200" dirty="0">
                <a:latin typeface="My Happy Ending" pitchFamily="2" charset="0"/>
                <a:ea typeface="My Happy Ending" pitchFamily="2" charset="0"/>
              </a:rPr>
              <a:t>In today’s lesson, we are going to design our cushions using our plan. </a:t>
            </a:r>
          </a:p>
        </p:txBody>
      </p:sp>
      <p:pic>
        <p:nvPicPr>
          <p:cNvPr id="4" name="Picture 3"/>
          <p:cNvPicPr>
            <a:picLocks noChangeAspect="1"/>
          </p:cNvPicPr>
          <p:nvPr/>
        </p:nvPicPr>
        <p:blipFill>
          <a:blip r:embed="rId2"/>
          <a:stretch>
            <a:fillRect/>
          </a:stretch>
        </p:blipFill>
        <p:spPr>
          <a:xfrm>
            <a:off x="3394744" y="2568925"/>
            <a:ext cx="5402511" cy="3824959"/>
          </a:xfrm>
          <a:prstGeom prst="rect">
            <a:avLst/>
          </a:prstGeom>
        </p:spPr>
      </p:pic>
    </p:spTree>
    <p:extLst>
      <p:ext uri="{BB962C8B-B14F-4D97-AF65-F5344CB8AC3E}">
        <p14:creationId xmlns:p14="http://schemas.microsoft.com/office/powerpoint/2010/main" val="1611499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5402" y="360727"/>
            <a:ext cx="9741769" cy="4832092"/>
          </a:xfrm>
          <a:prstGeom prst="rect">
            <a:avLst/>
          </a:prstGeom>
          <a:noFill/>
        </p:spPr>
        <p:txBody>
          <a:bodyPr wrap="none" rtlCol="0">
            <a:spAutoFit/>
          </a:bodyPr>
          <a:lstStyle/>
          <a:p>
            <a:r>
              <a:rPr lang="en-GB" sz="4400" dirty="0">
                <a:latin typeface="My Happy Ending" pitchFamily="2" charset="0"/>
                <a:ea typeface="My Happy Ending" pitchFamily="2" charset="0"/>
              </a:rPr>
              <a:t>First, we need to think of what we will need to make our cushions.</a:t>
            </a:r>
          </a:p>
          <a:p>
            <a:endParaRPr lang="en-GB" sz="4400" dirty="0">
              <a:latin typeface="My Happy Ending" pitchFamily="2" charset="0"/>
              <a:ea typeface="My Happy Ending" pitchFamily="2" charset="0"/>
            </a:endParaRPr>
          </a:p>
          <a:p>
            <a:r>
              <a:rPr lang="en-GB" sz="4400" dirty="0">
                <a:latin typeface="My Happy Ending" pitchFamily="2" charset="0"/>
                <a:ea typeface="My Happy Ending" pitchFamily="2" charset="0"/>
              </a:rPr>
              <a:t>For example:</a:t>
            </a:r>
          </a:p>
          <a:p>
            <a:pPr marL="285750" indent="-285750">
              <a:buFont typeface="Arial" panose="020B0604020202020204" pitchFamily="34" charset="0"/>
              <a:buChar char="•"/>
            </a:pPr>
            <a:r>
              <a:rPr lang="en-GB" sz="4400" dirty="0">
                <a:latin typeface="My Happy Ending" pitchFamily="2" charset="0"/>
                <a:ea typeface="My Happy Ending" pitchFamily="2" charset="0"/>
              </a:rPr>
              <a:t>Needle </a:t>
            </a:r>
          </a:p>
          <a:p>
            <a:pPr marL="285750" indent="-285750">
              <a:buFont typeface="Arial" panose="020B0604020202020204" pitchFamily="34" charset="0"/>
              <a:buChar char="•"/>
            </a:pPr>
            <a:r>
              <a:rPr lang="en-GB" sz="4400" dirty="0">
                <a:latin typeface="My Happy Ending" pitchFamily="2" charset="0"/>
                <a:ea typeface="My Happy Ending" pitchFamily="2" charset="0"/>
              </a:rPr>
              <a:t>Thread </a:t>
            </a:r>
          </a:p>
          <a:p>
            <a:pPr marL="285750" indent="-285750">
              <a:buFont typeface="Arial" panose="020B0604020202020204" pitchFamily="34" charset="0"/>
              <a:buChar char="•"/>
            </a:pPr>
            <a:r>
              <a:rPr lang="en-GB" sz="4400" dirty="0">
                <a:latin typeface="My Happy Ending" pitchFamily="2" charset="0"/>
                <a:ea typeface="My Happy Ending" pitchFamily="2" charset="0"/>
              </a:rPr>
              <a:t>Felt </a:t>
            </a:r>
          </a:p>
          <a:p>
            <a:r>
              <a:rPr lang="en-GB" sz="4400" dirty="0">
                <a:latin typeface="My Happy Ending" pitchFamily="2" charset="0"/>
                <a:ea typeface="My Happy Ending" pitchFamily="2" charset="0"/>
              </a:rPr>
              <a:t>Etc.</a:t>
            </a:r>
          </a:p>
        </p:txBody>
      </p:sp>
      <p:pic>
        <p:nvPicPr>
          <p:cNvPr id="6" name="Picture 5"/>
          <p:cNvPicPr>
            <a:picLocks noChangeAspect="1"/>
          </p:cNvPicPr>
          <p:nvPr/>
        </p:nvPicPr>
        <p:blipFill>
          <a:blip r:embed="rId2"/>
          <a:stretch>
            <a:fillRect/>
          </a:stretch>
        </p:blipFill>
        <p:spPr>
          <a:xfrm>
            <a:off x="7798570" y="4082610"/>
            <a:ext cx="3667170" cy="2220417"/>
          </a:xfrm>
          <a:prstGeom prst="rect">
            <a:avLst/>
          </a:prstGeom>
        </p:spPr>
      </p:pic>
      <p:pic>
        <p:nvPicPr>
          <p:cNvPr id="7" name="Picture 6"/>
          <p:cNvPicPr>
            <a:picLocks noChangeAspect="1"/>
          </p:cNvPicPr>
          <p:nvPr/>
        </p:nvPicPr>
        <p:blipFill>
          <a:blip r:embed="rId3"/>
          <a:stretch>
            <a:fillRect/>
          </a:stretch>
        </p:blipFill>
        <p:spPr>
          <a:xfrm>
            <a:off x="8800473" y="1303589"/>
            <a:ext cx="3188365" cy="3188365"/>
          </a:xfrm>
          <a:prstGeom prst="rect">
            <a:avLst/>
          </a:prstGeom>
        </p:spPr>
      </p:pic>
      <p:pic>
        <p:nvPicPr>
          <p:cNvPr id="8" name="Picture 7"/>
          <p:cNvPicPr>
            <a:picLocks noChangeAspect="1"/>
          </p:cNvPicPr>
          <p:nvPr/>
        </p:nvPicPr>
        <p:blipFill>
          <a:blip r:embed="rId4"/>
          <a:stretch>
            <a:fillRect/>
          </a:stretch>
        </p:blipFill>
        <p:spPr>
          <a:xfrm>
            <a:off x="4278936" y="3543300"/>
            <a:ext cx="3314700" cy="3314700"/>
          </a:xfrm>
          <a:prstGeom prst="rect">
            <a:avLst/>
          </a:prstGeom>
        </p:spPr>
      </p:pic>
    </p:spTree>
    <p:extLst>
      <p:ext uri="{BB962C8B-B14F-4D97-AF65-F5344CB8AC3E}">
        <p14:creationId xmlns:p14="http://schemas.microsoft.com/office/powerpoint/2010/main" val="629786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90" y="659330"/>
            <a:ext cx="10515600" cy="5539339"/>
          </a:xfrm>
        </p:spPr>
        <p:txBody>
          <a:bodyPr>
            <a:normAutofit/>
          </a:bodyPr>
          <a:lstStyle/>
          <a:p>
            <a:pPr marL="0" indent="0" algn="ctr">
              <a:buNone/>
            </a:pPr>
            <a:r>
              <a:rPr lang="en-GB" sz="5400" dirty="0">
                <a:latin typeface="My Happy Ending" pitchFamily="2" charset="0"/>
                <a:ea typeface="My Happy Ending" pitchFamily="2" charset="0"/>
              </a:rPr>
              <a:t>Next, we are going to draw our design. You need to choose one or two colours for your cushion (front and back) and one colour for the decoration on your cushion. Remember it is a Christmas cushion, so think carefully about your colour choice. </a:t>
            </a:r>
          </a:p>
          <a:p>
            <a:pPr marL="0" indent="0" algn="ctr">
              <a:buNone/>
            </a:pPr>
            <a:endParaRPr lang="en-GB" sz="5400" dirty="0">
              <a:latin typeface="My Happy Ending" pitchFamily="2" charset="0"/>
              <a:ea typeface="My Happy Ending" pitchFamily="2" charset="0"/>
            </a:endParaRPr>
          </a:p>
          <a:p>
            <a:pPr marL="0" indent="0" algn="ctr">
              <a:buNone/>
            </a:pPr>
            <a:r>
              <a:rPr lang="en-GB" sz="5400" dirty="0">
                <a:latin typeface="My Happy Ending" pitchFamily="2" charset="0"/>
                <a:ea typeface="My Happy Ending" pitchFamily="2" charset="0"/>
              </a:rPr>
              <a:t>Colour choice: red, green, yellow, brown and white.</a:t>
            </a:r>
          </a:p>
        </p:txBody>
      </p:sp>
    </p:spTree>
    <p:extLst>
      <p:ext uri="{BB962C8B-B14F-4D97-AF65-F5344CB8AC3E}">
        <p14:creationId xmlns:p14="http://schemas.microsoft.com/office/powerpoint/2010/main" val="796250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1088" y="449831"/>
            <a:ext cx="10515600" cy="4351338"/>
          </a:xfrm>
        </p:spPr>
        <p:txBody>
          <a:bodyPr>
            <a:normAutofit/>
          </a:bodyPr>
          <a:lstStyle/>
          <a:p>
            <a:pPr marL="0" indent="0" algn="ctr">
              <a:buNone/>
            </a:pPr>
            <a:r>
              <a:rPr lang="en-GB" sz="6600" dirty="0">
                <a:latin typeface="My Happy Ending" pitchFamily="2" charset="0"/>
                <a:ea typeface="My Happy Ending" pitchFamily="2" charset="0"/>
              </a:rPr>
              <a:t>Pick which decoration you would like to use on your cushion: a tree, star, snowman or candy cane. </a:t>
            </a:r>
          </a:p>
        </p:txBody>
      </p:sp>
      <p:pic>
        <p:nvPicPr>
          <p:cNvPr id="4" name="Picture 3"/>
          <p:cNvPicPr>
            <a:picLocks noChangeAspect="1"/>
          </p:cNvPicPr>
          <p:nvPr/>
        </p:nvPicPr>
        <p:blipFill>
          <a:blip r:embed="rId2"/>
          <a:stretch>
            <a:fillRect/>
          </a:stretch>
        </p:blipFill>
        <p:spPr>
          <a:xfrm>
            <a:off x="2969703" y="3685266"/>
            <a:ext cx="2759977" cy="2529979"/>
          </a:xfrm>
          <a:prstGeom prst="rect">
            <a:avLst/>
          </a:prstGeom>
        </p:spPr>
      </p:pic>
      <p:pic>
        <p:nvPicPr>
          <p:cNvPr id="5" name="Picture 4"/>
          <p:cNvPicPr>
            <a:picLocks noChangeAspect="1"/>
          </p:cNvPicPr>
          <p:nvPr/>
        </p:nvPicPr>
        <p:blipFill>
          <a:blip r:embed="rId3"/>
          <a:stretch>
            <a:fillRect/>
          </a:stretch>
        </p:blipFill>
        <p:spPr>
          <a:xfrm>
            <a:off x="6279859" y="3415395"/>
            <a:ext cx="2595694" cy="3361424"/>
          </a:xfrm>
          <a:prstGeom prst="rect">
            <a:avLst/>
          </a:prstGeom>
        </p:spPr>
      </p:pic>
      <p:pic>
        <p:nvPicPr>
          <p:cNvPr id="8" name="Picture 7"/>
          <p:cNvPicPr>
            <a:picLocks noChangeAspect="1"/>
          </p:cNvPicPr>
          <p:nvPr/>
        </p:nvPicPr>
        <p:blipFill>
          <a:blip r:embed="rId4"/>
          <a:stretch>
            <a:fillRect/>
          </a:stretch>
        </p:blipFill>
        <p:spPr>
          <a:xfrm>
            <a:off x="9232244" y="3547463"/>
            <a:ext cx="1697752" cy="2805583"/>
          </a:xfrm>
          <a:prstGeom prst="rect">
            <a:avLst/>
          </a:prstGeom>
        </p:spPr>
      </p:pic>
      <p:pic>
        <p:nvPicPr>
          <p:cNvPr id="9" name="Picture 8"/>
          <p:cNvPicPr>
            <a:picLocks noChangeAspect="1"/>
          </p:cNvPicPr>
          <p:nvPr/>
        </p:nvPicPr>
        <p:blipFill>
          <a:blip r:embed="rId5"/>
          <a:stretch>
            <a:fillRect/>
          </a:stretch>
        </p:blipFill>
        <p:spPr>
          <a:xfrm>
            <a:off x="258522" y="3471198"/>
            <a:ext cx="2436092" cy="2958112"/>
          </a:xfrm>
          <a:prstGeom prst="rect">
            <a:avLst/>
          </a:prstGeom>
        </p:spPr>
      </p:pic>
    </p:spTree>
    <p:extLst>
      <p:ext uri="{BB962C8B-B14F-4D97-AF65-F5344CB8AC3E}">
        <p14:creationId xmlns:p14="http://schemas.microsoft.com/office/powerpoint/2010/main" val="3060308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1088" y="449831"/>
            <a:ext cx="10515600" cy="4351338"/>
          </a:xfrm>
        </p:spPr>
        <p:txBody>
          <a:bodyPr>
            <a:normAutofit/>
          </a:bodyPr>
          <a:lstStyle/>
          <a:p>
            <a:pPr marL="0" indent="0" algn="ctr">
              <a:buNone/>
            </a:pPr>
            <a:r>
              <a:rPr lang="en-GB" sz="8000" dirty="0">
                <a:latin typeface="My Happy Ending" pitchFamily="2" charset="0"/>
                <a:ea typeface="My Happy Ending" pitchFamily="2" charset="0"/>
              </a:rPr>
              <a:t>Draw your cushion with the decoration in the middle. Keep it clear and simple.  Remember to label your diagram! </a:t>
            </a:r>
          </a:p>
        </p:txBody>
      </p:sp>
    </p:spTree>
    <p:extLst>
      <p:ext uri="{BB962C8B-B14F-4D97-AF65-F5344CB8AC3E}">
        <p14:creationId xmlns:p14="http://schemas.microsoft.com/office/powerpoint/2010/main" val="1287203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1088" y="449831"/>
            <a:ext cx="10515600" cy="4351338"/>
          </a:xfrm>
        </p:spPr>
        <p:txBody>
          <a:bodyPr>
            <a:normAutofit/>
          </a:bodyPr>
          <a:lstStyle/>
          <a:p>
            <a:pPr marL="0" indent="0" algn="ctr">
              <a:buNone/>
            </a:pPr>
            <a:r>
              <a:rPr lang="en-GB" sz="8000" dirty="0">
                <a:latin typeface="My Happy Ending" pitchFamily="2" charset="0"/>
                <a:ea typeface="My Happy Ending" pitchFamily="2" charset="0"/>
              </a:rPr>
              <a:t>Here are some of the cushions the children made last year…</a:t>
            </a:r>
          </a:p>
        </p:txBody>
      </p:sp>
      <p:pic>
        <p:nvPicPr>
          <p:cNvPr id="2" name="Picture 1"/>
          <p:cNvPicPr>
            <a:picLocks noChangeAspect="1"/>
          </p:cNvPicPr>
          <p:nvPr/>
        </p:nvPicPr>
        <p:blipFill>
          <a:blip r:embed="rId2"/>
          <a:stretch>
            <a:fillRect/>
          </a:stretch>
        </p:blipFill>
        <p:spPr>
          <a:xfrm>
            <a:off x="6747872" y="2852152"/>
            <a:ext cx="4803767" cy="3612356"/>
          </a:xfrm>
          <a:prstGeom prst="rect">
            <a:avLst/>
          </a:prstGeom>
        </p:spPr>
      </p:pic>
      <p:pic>
        <p:nvPicPr>
          <p:cNvPr id="4" name="Picture 3"/>
          <p:cNvPicPr>
            <a:picLocks noChangeAspect="1"/>
          </p:cNvPicPr>
          <p:nvPr/>
        </p:nvPicPr>
        <p:blipFill>
          <a:blip r:embed="rId3"/>
          <a:stretch>
            <a:fillRect/>
          </a:stretch>
        </p:blipFill>
        <p:spPr>
          <a:xfrm>
            <a:off x="771088" y="2852152"/>
            <a:ext cx="4791599" cy="3591309"/>
          </a:xfrm>
          <a:prstGeom prst="rect">
            <a:avLst/>
          </a:prstGeom>
        </p:spPr>
      </p:pic>
    </p:spTree>
    <p:extLst>
      <p:ext uri="{BB962C8B-B14F-4D97-AF65-F5344CB8AC3E}">
        <p14:creationId xmlns:p14="http://schemas.microsoft.com/office/powerpoint/2010/main" val="1151815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182</Words>
  <Application>Microsoft Office PowerPoint</Application>
  <PresentationFormat>Widescreen</PresentationFormat>
  <Paragraphs>17</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My Happy Ending</vt:lpstr>
      <vt:lpstr>Office Theme</vt:lpstr>
      <vt:lpstr>DT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DT</dc:title>
  <dc:creator>Emily Rochester</dc:creator>
  <cp:lastModifiedBy>Emily Rochester</cp:lastModifiedBy>
  <cp:revision>8</cp:revision>
  <dcterms:created xsi:type="dcterms:W3CDTF">2021-11-29T22:30:24Z</dcterms:created>
  <dcterms:modified xsi:type="dcterms:W3CDTF">2021-11-30T12:08:11Z</dcterms:modified>
</cp:coreProperties>
</file>