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310" r:id="rId5"/>
    <p:sldId id="311" r:id="rId6"/>
    <p:sldId id="295" r:id="rId7"/>
    <p:sldId id="312" r:id="rId8"/>
    <p:sldId id="294" r:id="rId9"/>
    <p:sldId id="313" r:id="rId10"/>
    <p:sldId id="293" r:id="rId11"/>
    <p:sldId id="314" r:id="rId12"/>
    <p:sldId id="296" r:id="rId13"/>
    <p:sldId id="315" r:id="rId14"/>
    <p:sldId id="297" r:id="rId15"/>
    <p:sldId id="301" r:id="rId16"/>
    <p:sldId id="316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5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7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7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5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5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7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6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oundcloud.com/talkforwriting/jungle/s-4Ye8khPyx1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First, I trudged through the dense forest and collected samples of the plant life. My favourite was a thorny bush. It had tiny, yellow flowers growing on it, which smelt like ice cream!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609601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4" y="1378273"/>
            <a:ext cx="10557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7745" y="928255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74754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7127" y="1211756"/>
            <a:ext cx="3491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As you finish your plan, Remember </a:t>
            </a: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to refer to your </a:t>
            </a:r>
            <a:r>
              <a:rPr lang="en-GB" sz="4400" i="1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through the telescope</a:t>
            </a: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picture to give you ideas.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281" y="1211756"/>
            <a:ext cx="3212956" cy="42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7017" y="1305341"/>
            <a:ext cx="9143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As you</a:t>
            </a:r>
            <a:r>
              <a:rPr kumimoji="0" lang="en-GB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know, our recount is going to be in the form of a letter. We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are going to have a quick look at some letter writing examples.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Talk with your group about what is particular about a recount in the form of a letter.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Then we will share some ideas.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9989127" cy="313932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Mon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day 14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February 2022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LO: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To plan a recount.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2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149929" y="966404"/>
            <a:ext cx="9584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Last week, we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imagined that we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were exploring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a jungle of our very own!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74" y="2998524"/>
            <a:ext cx="3509096" cy="28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Now, we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are going to write a letter to our friend, telling them all about our expedition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We started to plan our letter last week. Today we are going to finish our plan.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423856"/>
            <a:ext cx="10621888" cy="57455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913440" y="758554"/>
            <a:ext cx="92487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We might want to tell them</a:t>
            </a: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 what we saw,</a:t>
            </a: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 what we heard,</a:t>
            </a: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 what we did and </a:t>
            </a:r>
          </a:p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         how we felt. 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42" y="1731414"/>
            <a:ext cx="1202315" cy="782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214" y="2747985"/>
            <a:ext cx="1105333" cy="765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0" y="3617186"/>
            <a:ext cx="1813604" cy="944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214" y="4653883"/>
            <a:ext cx="1158641" cy="13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Let’s listen to the text.</a:t>
            </a:r>
          </a:p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Click on the picture to listen (From 0.22 seconds)</a:t>
            </a:r>
          </a:p>
          <a:p>
            <a:endParaRPr lang="en-US" sz="4400" dirty="0">
              <a:latin typeface="My Happy Ending" pitchFamily="2" charset="0"/>
              <a:ea typeface="My Happy Ending" pitchFamily="2" charset="0"/>
            </a:endParaRPr>
          </a:p>
          <a:p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1606749" y="889842"/>
            <a:ext cx="89785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As we plan each part of our text, we can look at the corresponding part of the original text. </a:t>
            </a:r>
          </a:p>
          <a:p>
            <a:endParaRPr lang="en-US" sz="5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Let’s 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magpie some ideas!</a:t>
            </a:r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923" y="2757055"/>
            <a:ext cx="4057400" cy="22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3" y="46693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Jungle Log: 31</a:t>
            </a:r>
            <a:r>
              <a:rPr lang="en-GB" sz="4400" u="sng" baseline="300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January, 2022 </a:t>
            </a:r>
          </a:p>
          <a:p>
            <a:pPr lvl="0"/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Today has been an amazing day of discovery! I woke early and got ready for my trek into the </a:t>
            </a:r>
            <a:r>
              <a:rPr lang="en-GB" sz="4400" dirty="0" err="1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Jungle. I was excited and couldn’t wait to see what lay ahead of me. </a:t>
            </a:r>
          </a:p>
        </p:txBody>
      </p:sp>
    </p:spTree>
    <p:extLst>
      <p:ext uri="{BB962C8B-B14F-4D97-AF65-F5344CB8AC3E}">
        <p14:creationId xmlns:p14="http://schemas.microsoft.com/office/powerpoint/2010/main" val="9109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76" y="550064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I 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packed my rucksack and put on my sturdy walking boots. I made sure my camera was working because I wanted to record as much of the day as possible. I left the camp at 6am.</a:t>
            </a:r>
          </a:p>
        </p:txBody>
      </p:sp>
    </p:spTree>
    <p:extLst>
      <p:ext uri="{BB962C8B-B14F-4D97-AF65-F5344CB8AC3E}">
        <p14:creationId xmlns:p14="http://schemas.microsoft.com/office/powerpoint/2010/main" val="3291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597</Words>
  <Application>Microsoft Office PowerPoint</Application>
  <PresentationFormat>Widescreen</PresentationFormat>
  <Paragraphs>40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60</cp:revision>
  <dcterms:created xsi:type="dcterms:W3CDTF">2021-01-31T10:06:48Z</dcterms:created>
  <dcterms:modified xsi:type="dcterms:W3CDTF">2022-02-12T12:16:33Z</dcterms:modified>
</cp:coreProperties>
</file>