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68" r:id="rId11"/>
    <p:sldId id="296" r:id="rId12"/>
    <p:sldId id="297" r:id="rId13"/>
    <p:sldId id="298" r:id="rId14"/>
    <p:sldId id="303" r:id="rId15"/>
    <p:sldId id="299" r:id="rId16"/>
    <p:sldId id="300" r:id="rId17"/>
    <p:sldId id="308" r:id="rId18"/>
    <p:sldId id="309" r:id="rId19"/>
    <p:sldId id="310" r:id="rId20"/>
    <p:sldId id="311" r:id="rId21"/>
    <p:sldId id="301" r:id="rId22"/>
    <p:sldId id="314" r:id="rId23"/>
    <p:sldId id="312" r:id="rId24"/>
    <p:sldId id="31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7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5" Type="http://schemas.openxmlformats.org/officeDocument/2006/relationships/image" Target="../media/image170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7.png"/><Relationship Id="rId5" Type="http://schemas.openxmlformats.org/officeDocument/2006/relationships/image" Target="../media/image18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0.png"/><Relationship Id="rId5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8.png"/><Relationship Id="rId5" Type="http://schemas.openxmlformats.org/officeDocument/2006/relationships/image" Target="../media/image17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60" y="1394496"/>
            <a:ext cx="8379444" cy="467087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3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776" y="1045618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>
            <a:off x="7919387" y="1999230"/>
            <a:ext cx="118676" cy="3011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V="1">
            <a:off x="7929249" y="1371600"/>
            <a:ext cx="259320" cy="6583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21" y="1395246"/>
            <a:ext cx="1401264" cy="7934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5471" y="2318401"/>
            <a:ext cx="1401264" cy="7934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0966" y="3630951"/>
            <a:ext cx="1401264" cy="7934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8071" y="4524086"/>
            <a:ext cx="1401264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CB44F08-5AD7-4C32-A334-054560DC41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3052" y="-20057"/>
            <a:ext cx="9157052" cy="8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1219"/>
              </p:ext>
            </p:extLst>
          </p:nvPr>
        </p:nvGraphicFramePr>
        <p:xfrm>
          <a:off x="697054" y="1767885"/>
          <a:ext cx="5214964" cy="412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4,324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207496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207496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760364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760364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207496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17" y="2207496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760364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207496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207496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760364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760364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40830"/>
              </p:ext>
            </p:extLst>
          </p:nvPr>
        </p:nvGraphicFramePr>
        <p:xfrm>
          <a:off x="5716832" y="2198084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73727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80447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15849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93791" y="2426952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35" y="2223832"/>
            <a:ext cx="664719" cy="64834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866" y="2223832"/>
            <a:ext cx="664719" cy="648347"/>
          </a:xfrm>
          <a:prstGeom prst="rect">
            <a:avLst/>
          </a:prstGeom>
        </p:spPr>
      </p:pic>
      <p:sp>
        <p:nvSpPr>
          <p:cNvPr id="39" name="L-Shape 38"/>
          <p:cNvSpPr/>
          <p:nvPr/>
        </p:nvSpPr>
        <p:spPr>
          <a:xfrm flipV="1">
            <a:off x="726633" y="222383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-Shape 39"/>
          <p:cNvSpPr/>
          <p:nvPr/>
        </p:nvSpPr>
        <p:spPr>
          <a:xfrm flipV="1">
            <a:off x="726633" y="2796243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L-Shape 40"/>
          <p:cNvSpPr/>
          <p:nvPr/>
        </p:nvSpPr>
        <p:spPr>
          <a:xfrm flipV="1">
            <a:off x="2035688" y="2230977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2064902" y="2875301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584201" y="3119902"/>
            <a:ext cx="75942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454" y="2798945"/>
            <a:ext cx="664719" cy="64834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85" y="2798945"/>
            <a:ext cx="664719" cy="64834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911" y="3372920"/>
            <a:ext cx="664719" cy="64834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42" y="3372920"/>
            <a:ext cx="664719" cy="64834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30" y="3948033"/>
            <a:ext cx="664719" cy="64834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161" y="3948033"/>
            <a:ext cx="664719" cy="64834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506" y="4524267"/>
            <a:ext cx="664719" cy="64834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337" y="4524267"/>
            <a:ext cx="664719" cy="64834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925" y="5099380"/>
            <a:ext cx="664719" cy="64834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756" y="5099380"/>
            <a:ext cx="664719" cy="648347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7188294" y="2840003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79" name="L-Shape 78"/>
          <p:cNvSpPr/>
          <p:nvPr/>
        </p:nvSpPr>
        <p:spPr>
          <a:xfrm flipV="1">
            <a:off x="3368569" y="226135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L-Shape 79"/>
          <p:cNvSpPr/>
          <p:nvPr/>
        </p:nvSpPr>
        <p:spPr>
          <a:xfrm flipV="1">
            <a:off x="3368569" y="2845193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L-Shape 80"/>
          <p:cNvSpPr/>
          <p:nvPr/>
        </p:nvSpPr>
        <p:spPr>
          <a:xfrm flipV="1">
            <a:off x="3368569" y="3422834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L-Shape 81"/>
          <p:cNvSpPr/>
          <p:nvPr/>
        </p:nvSpPr>
        <p:spPr>
          <a:xfrm flipV="1">
            <a:off x="3368569" y="3975730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L-Shape 82"/>
          <p:cNvSpPr/>
          <p:nvPr/>
        </p:nvSpPr>
        <p:spPr>
          <a:xfrm flipV="1">
            <a:off x="3370092" y="4559571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L-Shape 83"/>
          <p:cNvSpPr/>
          <p:nvPr/>
        </p:nvSpPr>
        <p:spPr>
          <a:xfrm flipV="1">
            <a:off x="3368569" y="5137212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L-Shape 84"/>
          <p:cNvSpPr/>
          <p:nvPr/>
        </p:nvSpPr>
        <p:spPr>
          <a:xfrm flipV="1">
            <a:off x="4664908" y="2255895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L-Shape 85"/>
          <p:cNvSpPr/>
          <p:nvPr/>
        </p:nvSpPr>
        <p:spPr>
          <a:xfrm flipV="1">
            <a:off x="4664908" y="2821794"/>
            <a:ext cx="1184595" cy="567176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36A1E7-134F-47B3-8198-C60D5B315351}"/>
              </a:ext>
            </a:extLst>
          </p:cNvPr>
          <p:cNvSpPr/>
          <p:nvPr/>
        </p:nvSpPr>
        <p:spPr>
          <a:xfrm>
            <a:off x="4687752" y="92695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Let’s do this one together.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C0CB08-D909-42A8-A82D-FF1345B7A50A}"/>
              </a:ext>
            </a:extLst>
          </p:cNvPr>
          <p:cNvSpPr/>
          <p:nvPr/>
        </p:nvSpPr>
        <p:spPr>
          <a:xfrm>
            <a:off x="1974199" y="3508392"/>
            <a:ext cx="1497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 can make one group of 2 hundreds, but we have one hundred left over.  What do we do now?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432456-743A-4E3C-9FB8-C296EE91CC52}"/>
              </a:ext>
            </a:extLst>
          </p:cNvPr>
          <p:cNvSpPr/>
          <p:nvPr/>
        </p:nvSpPr>
        <p:spPr>
          <a:xfrm>
            <a:off x="5976257" y="3762856"/>
            <a:ext cx="2513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Now we need to show that we have exchanged one of the hundreds for 10 tens.  We do this by writing a small 1 in the tens column, to show that there are now 12 tens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69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39" grpId="0" animBg="1"/>
      <p:bldP spid="40" grpId="0" animBg="1"/>
      <p:bldP spid="41" grpId="0" animBg="1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108496"/>
              </p:ext>
            </p:extLst>
          </p:nvPr>
        </p:nvGraphicFramePr>
        <p:xfrm>
          <a:off x="744057" y="949008"/>
          <a:ext cx="5214964" cy="5155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58484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4570787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6,115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5" y="1528980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66" y="1528980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3" y="2089141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34" y="2089141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52" y="1528980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281" y="1492433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654" y="1503082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48430"/>
              </p:ext>
            </p:extLst>
          </p:nvPr>
        </p:nvGraphicFramePr>
        <p:xfrm>
          <a:off x="5739741" y="2243592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96636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03356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38758" y="24855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16700" y="247246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95978" y="346783"/>
            <a:ext cx="2095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Have a think, and then we’ll do this one together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215338" y="2868899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05" y="2661241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666" y="2661241"/>
            <a:ext cx="655069" cy="638935"/>
          </a:xfrm>
          <a:prstGeom prst="rect">
            <a:avLst/>
          </a:prstGeom>
        </p:spPr>
      </p:pic>
      <p:cxnSp>
        <p:nvCxnSpPr>
          <p:cNvPr id="72" name="Straight Arrow Connector 71"/>
          <p:cNvCxnSpPr>
            <a:cxnSpLocks/>
          </p:cNvCxnSpPr>
          <p:nvPr/>
        </p:nvCxnSpPr>
        <p:spPr>
          <a:xfrm>
            <a:off x="1911580" y="2995680"/>
            <a:ext cx="21832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719485" y="2870749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479" y="1553513"/>
            <a:ext cx="664719" cy="64834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55" y="2072945"/>
            <a:ext cx="669379" cy="65289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861" y="2072945"/>
            <a:ext cx="669379" cy="652892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855" y="2662632"/>
            <a:ext cx="669379" cy="652892"/>
          </a:xfrm>
          <a:prstGeom prst="rect">
            <a:avLst/>
          </a:prstGeom>
        </p:spPr>
      </p:pic>
      <p:sp>
        <p:nvSpPr>
          <p:cNvPr id="20" name="L-Shape 19"/>
          <p:cNvSpPr/>
          <p:nvPr/>
        </p:nvSpPr>
        <p:spPr>
          <a:xfrm rot="10800000" flipH="1">
            <a:off x="766559" y="1555510"/>
            <a:ext cx="1191970" cy="1760769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408518" y="2793153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2110877"/>
            <a:ext cx="655070" cy="63893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2110877"/>
            <a:ext cx="655070" cy="63893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2691629"/>
            <a:ext cx="655070" cy="63893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2691629"/>
            <a:ext cx="655070" cy="63893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48" y="3330564"/>
            <a:ext cx="655070" cy="638935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52" y="3330564"/>
            <a:ext cx="655070" cy="638935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90" y="3884225"/>
            <a:ext cx="655070" cy="638935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94" y="3884225"/>
            <a:ext cx="655070" cy="638935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90" y="4459511"/>
            <a:ext cx="655070" cy="638935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653" y="4478054"/>
            <a:ext cx="655070" cy="638935"/>
          </a:xfrm>
          <a:prstGeom prst="rect">
            <a:avLst/>
          </a:prstGeom>
        </p:spPr>
      </p:pic>
      <p:sp>
        <p:nvSpPr>
          <p:cNvPr id="100" name="L-Shape 99"/>
          <p:cNvSpPr/>
          <p:nvPr/>
        </p:nvSpPr>
        <p:spPr>
          <a:xfrm rot="10800000" flipH="1" flipV="1">
            <a:off x="2093680" y="1565795"/>
            <a:ext cx="1219571" cy="1702474"/>
          </a:xfrm>
          <a:prstGeom prst="corner">
            <a:avLst>
              <a:gd name="adj1" fmla="val 91798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L-Shape 100"/>
          <p:cNvSpPr/>
          <p:nvPr/>
        </p:nvSpPr>
        <p:spPr>
          <a:xfrm rot="5400000">
            <a:off x="1829084" y="3554957"/>
            <a:ext cx="1742518" cy="1225817"/>
          </a:xfrm>
          <a:prstGeom prst="corner">
            <a:avLst>
              <a:gd name="adj1" fmla="val 52307"/>
              <a:gd name="adj2" fmla="val 97829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96" y="2146433"/>
            <a:ext cx="664719" cy="648347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25" y="2140502"/>
            <a:ext cx="664719" cy="648347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708" y="2703640"/>
            <a:ext cx="664719" cy="648347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237" y="2697709"/>
            <a:ext cx="664719" cy="648347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41" y="3274439"/>
            <a:ext cx="664719" cy="648347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570" y="3268508"/>
            <a:ext cx="664719" cy="648347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23" y="3845238"/>
            <a:ext cx="664719" cy="648347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252" y="3839307"/>
            <a:ext cx="664719" cy="648347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41" y="4416037"/>
            <a:ext cx="664719" cy="648347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570" y="4410106"/>
            <a:ext cx="664719" cy="648347"/>
          </a:xfrm>
          <a:prstGeom prst="rect">
            <a:avLst/>
          </a:prstGeom>
        </p:spPr>
      </p:pic>
      <p:sp>
        <p:nvSpPr>
          <p:cNvPr id="112" name="L-Shape 111"/>
          <p:cNvSpPr/>
          <p:nvPr/>
        </p:nvSpPr>
        <p:spPr>
          <a:xfrm rot="10800000" flipH="1" flipV="1">
            <a:off x="3386847" y="1588166"/>
            <a:ext cx="1219571" cy="1702474"/>
          </a:xfrm>
          <a:prstGeom prst="corner">
            <a:avLst>
              <a:gd name="adj1" fmla="val 91798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L-Shape 112"/>
          <p:cNvSpPr/>
          <p:nvPr/>
        </p:nvSpPr>
        <p:spPr>
          <a:xfrm rot="5400000">
            <a:off x="3128825" y="3548918"/>
            <a:ext cx="1712354" cy="1205381"/>
          </a:xfrm>
          <a:prstGeom prst="corner">
            <a:avLst>
              <a:gd name="adj1" fmla="val 52307"/>
              <a:gd name="adj2" fmla="val 942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4019427" y="4520710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</p:cNvCxnSpPr>
          <p:nvPr/>
        </p:nvCxnSpPr>
        <p:spPr>
          <a:xfrm>
            <a:off x="4568187" y="4714757"/>
            <a:ext cx="198395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1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58" y="3224722"/>
            <a:ext cx="669379" cy="652892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557" y="2678861"/>
            <a:ext cx="669379" cy="652892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558" y="3795530"/>
            <a:ext cx="669379" cy="652892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916" y="3258106"/>
            <a:ext cx="669379" cy="652892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91" y="4361152"/>
            <a:ext cx="669379" cy="652892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721" y="3825162"/>
            <a:ext cx="669379" cy="652892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82" y="4922223"/>
            <a:ext cx="669379" cy="652892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720" y="4386233"/>
            <a:ext cx="669379" cy="652892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97" y="5494741"/>
            <a:ext cx="669379" cy="652892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970" y="4959520"/>
            <a:ext cx="669379" cy="652892"/>
          </a:xfrm>
          <a:prstGeom prst="rect">
            <a:avLst/>
          </a:prstGeom>
        </p:spPr>
      </p:pic>
      <p:sp>
        <p:nvSpPr>
          <p:cNvPr id="126" name="L-Shape 125"/>
          <p:cNvSpPr/>
          <p:nvPr/>
        </p:nvSpPr>
        <p:spPr>
          <a:xfrm rot="10800000" flipH="1">
            <a:off x="4689815" y="1542534"/>
            <a:ext cx="1191970" cy="1760769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L-Shape 126"/>
          <p:cNvSpPr/>
          <p:nvPr/>
        </p:nvSpPr>
        <p:spPr>
          <a:xfrm rot="10800000" flipV="1">
            <a:off x="4660510" y="2707632"/>
            <a:ext cx="1250582" cy="1702474"/>
          </a:xfrm>
          <a:prstGeom prst="corner">
            <a:avLst>
              <a:gd name="adj1" fmla="val 88977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L-Shape 127"/>
          <p:cNvSpPr/>
          <p:nvPr/>
        </p:nvSpPr>
        <p:spPr>
          <a:xfrm rot="10800000" flipH="1">
            <a:off x="4667386" y="4401654"/>
            <a:ext cx="1236830" cy="1697023"/>
          </a:xfrm>
          <a:prstGeom prst="corner">
            <a:avLst>
              <a:gd name="adj1" fmla="val 94749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TextBox 128"/>
          <p:cNvSpPr txBox="1"/>
          <p:nvPr/>
        </p:nvSpPr>
        <p:spPr>
          <a:xfrm>
            <a:off x="6721974" y="2863473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746381" y="4559707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</p:cNvCxnSpPr>
          <p:nvPr/>
        </p:nvCxnSpPr>
        <p:spPr>
          <a:xfrm>
            <a:off x="3282741" y="4739923"/>
            <a:ext cx="14897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48749A7A-A7A4-4637-AC33-1277C0A58979}"/>
              </a:ext>
            </a:extLst>
          </p:cNvPr>
          <p:cNvSpPr/>
          <p:nvPr/>
        </p:nvSpPr>
        <p:spPr>
          <a:xfrm>
            <a:off x="662961" y="3497499"/>
            <a:ext cx="1497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We’ve made1 group of 5 thousands, but we have one thousand left over.  What do we do?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54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78" grpId="0"/>
      <p:bldP spid="73" grpId="0"/>
      <p:bldP spid="20" grpId="0" animBg="1"/>
      <p:bldP spid="100" grpId="0" animBg="1"/>
      <p:bldP spid="101" grpId="0" animBg="1"/>
      <p:bldP spid="112" grpId="0" animBg="1"/>
      <p:bldP spid="113" grpId="0" animBg="1"/>
      <p:bldP spid="126" grpId="0" animBg="1"/>
      <p:bldP spid="127" grpId="0" animBg="1"/>
      <p:bldP spid="128" grpId="0" animBg="1"/>
      <p:bldP spid="129" grpId="0"/>
      <p:bldP spid="77" grpId="0"/>
      <p:bldP spid="7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 Stick in 1-2, write out 3 a) - f)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32101" y="597787"/>
            <a:ext cx="5996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 skateboards cost £72.99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89717" y="1161506"/>
            <a:ext cx="468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much does one cost?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84042"/>
              </p:ext>
            </p:extLst>
          </p:nvPr>
        </p:nvGraphicFramePr>
        <p:xfrm>
          <a:off x="2806928" y="2131467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63823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9747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60908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3108" y="236033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85248" y="2768278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85121" y="2373398"/>
            <a:ext cx="3507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74584" y="1926657"/>
            <a:ext cx="3507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77489" y="3807726"/>
                <a:ext cx="46664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1 skateboard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£24.33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489" y="3807726"/>
                <a:ext cx="4666488" cy="523220"/>
              </a:xfrm>
              <a:prstGeom prst="rect">
                <a:avLst/>
              </a:prstGeom>
              <a:blipFill>
                <a:blip r:embed="rId5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4EC5C292-ADFD-43F4-870E-13F9E3560B3D}"/>
              </a:ext>
            </a:extLst>
          </p:cNvPr>
          <p:cNvSpPr/>
          <p:nvPr/>
        </p:nvSpPr>
        <p:spPr>
          <a:xfrm>
            <a:off x="1603746" y="1726591"/>
            <a:ext cx="54199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It’s really important that we place the decimal point in the answer space directly over the one under the line.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23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580113" y="457547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5854"/>
              </p:ext>
            </p:extLst>
          </p:nvPr>
        </p:nvGraphicFramePr>
        <p:xfrm>
          <a:off x="2888660" y="245604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4064900" y="459973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070544" y="434971"/>
            <a:ext cx="33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8832" y="940513"/>
            <a:ext cx="360957" cy="5878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000845"/>
              </p:ext>
            </p:extLst>
          </p:nvPr>
        </p:nvGraphicFramePr>
        <p:xfrm>
          <a:off x="1972631" y="1735858"/>
          <a:ext cx="5214964" cy="412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79" y="2175469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40" y="2175469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879" y="2728337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40" y="2728337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326" y="2175469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94" y="2175469"/>
            <a:ext cx="655070" cy="6389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98589" y="904096"/>
            <a:ext cx="340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75885" y="44214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98259" y="97802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12" y="2191805"/>
            <a:ext cx="664719" cy="648347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11" y="3300437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72" y="3300437"/>
            <a:ext cx="655069" cy="6389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11" y="3853305"/>
            <a:ext cx="655069" cy="63893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72" y="3853305"/>
            <a:ext cx="655069" cy="63893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523187" y="45754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21817" y="48108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55580" y="1008661"/>
            <a:ext cx="360957" cy="4515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74" y="4454438"/>
            <a:ext cx="655069" cy="638935"/>
          </a:xfrm>
          <a:prstGeom prst="rect">
            <a:avLst/>
          </a:prstGeom>
        </p:spPr>
      </p:pic>
      <p:sp>
        <p:nvSpPr>
          <p:cNvPr id="46" name="L-Shape 45"/>
          <p:cNvSpPr/>
          <p:nvPr/>
        </p:nvSpPr>
        <p:spPr>
          <a:xfrm flipV="1">
            <a:off x="2001473" y="2178844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070" y="2748688"/>
            <a:ext cx="655070" cy="63893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38" y="2748688"/>
            <a:ext cx="655070" cy="63893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006" y="2191804"/>
            <a:ext cx="664719" cy="648347"/>
          </a:xfrm>
          <a:prstGeom prst="rect">
            <a:avLst/>
          </a:prstGeom>
        </p:spPr>
      </p:pic>
      <p:sp>
        <p:nvSpPr>
          <p:cNvPr id="58" name="L-Shape 57"/>
          <p:cNvSpPr/>
          <p:nvPr/>
        </p:nvSpPr>
        <p:spPr>
          <a:xfrm rot="10800000" flipV="1">
            <a:off x="2001474" y="2811029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L-Shape 67"/>
          <p:cNvSpPr/>
          <p:nvPr/>
        </p:nvSpPr>
        <p:spPr>
          <a:xfrm flipV="1">
            <a:off x="2001473" y="3919630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L-Shape 68"/>
          <p:cNvSpPr/>
          <p:nvPr/>
        </p:nvSpPr>
        <p:spPr>
          <a:xfrm flipV="1">
            <a:off x="3322641" y="221681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937456" y="2855750"/>
            <a:ext cx="556444" cy="438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cxnSpLocks/>
          </p:cNvCxnSpPr>
          <p:nvPr/>
        </p:nvCxnSpPr>
        <p:spPr>
          <a:xfrm>
            <a:off x="4473337" y="3081930"/>
            <a:ext cx="171313" cy="25896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031" y="2766918"/>
            <a:ext cx="664719" cy="648347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62" y="2766918"/>
            <a:ext cx="664719" cy="648347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88" y="3340893"/>
            <a:ext cx="664719" cy="648347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319" y="3340893"/>
            <a:ext cx="664719" cy="648347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07" y="3916006"/>
            <a:ext cx="664719" cy="648347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738" y="3916006"/>
            <a:ext cx="664719" cy="648347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083" y="4492240"/>
            <a:ext cx="664719" cy="64834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914" y="4492240"/>
            <a:ext cx="664719" cy="64834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502" y="5067353"/>
            <a:ext cx="664719" cy="648347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333" y="5067353"/>
            <a:ext cx="664719" cy="648347"/>
          </a:xfrm>
          <a:prstGeom prst="rect">
            <a:avLst/>
          </a:prstGeom>
        </p:spPr>
      </p:pic>
      <p:sp>
        <p:nvSpPr>
          <p:cNvPr id="85" name="L-Shape 84"/>
          <p:cNvSpPr/>
          <p:nvPr/>
        </p:nvSpPr>
        <p:spPr>
          <a:xfrm flipV="1">
            <a:off x="4649381" y="2164159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L-Shape 85"/>
          <p:cNvSpPr/>
          <p:nvPr/>
        </p:nvSpPr>
        <p:spPr>
          <a:xfrm rot="10800000" flipV="1">
            <a:off x="4649382" y="2796344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L-Shape 86"/>
          <p:cNvSpPr/>
          <p:nvPr/>
        </p:nvSpPr>
        <p:spPr>
          <a:xfrm flipV="1">
            <a:off x="4649381" y="390494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L-Shape 87"/>
          <p:cNvSpPr/>
          <p:nvPr/>
        </p:nvSpPr>
        <p:spPr>
          <a:xfrm rot="10800000" flipV="1">
            <a:off x="4649382" y="4506445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22" y="2175469"/>
            <a:ext cx="669379" cy="65289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228" y="2175469"/>
            <a:ext cx="669379" cy="652892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22" y="2728337"/>
            <a:ext cx="669379" cy="652892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179" y="3300437"/>
            <a:ext cx="669379" cy="652892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435" y="3300437"/>
            <a:ext cx="669379" cy="652892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822" y="2758181"/>
            <a:ext cx="669379" cy="652892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90" y="3840072"/>
            <a:ext cx="669379" cy="652892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696" y="3840072"/>
            <a:ext cx="669379" cy="65289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90" y="4392940"/>
            <a:ext cx="669379" cy="652892"/>
          </a:xfrm>
          <a:prstGeom prst="rect">
            <a:avLst/>
          </a:prstGeom>
        </p:spPr>
      </p:pic>
      <p:sp>
        <p:nvSpPr>
          <p:cNvPr id="98" name="L-Shape 97"/>
          <p:cNvSpPr/>
          <p:nvPr/>
        </p:nvSpPr>
        <p:spPr>
          <a:xfrm flipV="1">
            <a:off x="5928437" y="216129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L-Shape 98"/>
          <p:cNvSpPr/>
          <p:nvPr/>
        </p:nvSpPr>
        <p:spPr>
          <a:xfrm rot="10800000" flipV="1">
            <a:off x="5928438" y="2793480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L-Shape 99"/>
          <p:cNvSpPr/>
          <p:nvPr/>
        </p:nvSpPr>
        <p:spPr>
          <a:xfrm flipV="1">
            <a:off x="5928437" y="3902081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5067852" y="96118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67100" y="457547"/>
            <a:ext cx="515095" cy="107079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51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" grpId="0"/>
      <p:bldP spid="55" grpId="0"/>
      <p:bldP spid="57" grpId="0"/>
      <p:bldP spid="46" grpId="0" animBg="1"/>
      <p:bldP spid="58" grpId="0" animBg="1"/>
      <p:bldP spid="68" grpId="0" animBg="1"/>
      <p:bldP spid="69" grpId="0" animBg="1"/>
      <p:bldP spid="85" grpId="0" animBg="1"/>
      <p:bldP spid="86" grpId="0" animBg="1"/>
      <p:bldP spid="87" grpId="0" animBg="1"/>
      <p:bldP spid="88" grpId="0" animBg="1"/>
      <p:bldP spid="98" grpId="0" animBg="1"/>
      <p:bldP spid="99" grpId="0" animBg="1"/>
      <p:bldP spid="100" grpId="0" animBg="1"/>
      <p:bldP spid="101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 – write them </a:t>
            </a:r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in your book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1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867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480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      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800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149530" y="4257715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49530" y="4257715"/>
            <a:ext cx="1066896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480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      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800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65222" y="4178985"/>
            <a:ext cx="1410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7,200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068" y="316147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1353" y="1620440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1352" y="2905464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3693" y="4897090"/>
                <a:ext cx="28344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72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100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693" y="4897090"/>
                <a:ext cx="2834428" cy="523220"/>
              </a:xfrm>
              <a:prstGeom prst="rect">
                <a:avLst/>
              </a:prstGeom>
              <a:blipFill>
                <a:blip r:embed="rId6"/>
                <a:stretch>
                  <a:fillRect l="-430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6" grpId="0"/>
      <p:bldP spid="7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7512" y="458819"/>
            <a:ext cx="7291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4,884 crayons and they come </a:t>
            </a:r>
          </a:p>
          <a:p>
            <a:pPr algn="ctr"/>
            <a:r>
              <a:rPr lang="en-GB" sz="2800" dirty="0"/>
              <a:t>in packs of 4 </a:t>
            </a:r>
          </a:p>
          <a:p>
            <a:pPr algn="ctr"/>
            <a:r>
              <a:rPr lang="en-GB" sz="2800" dirty="0"/>
              <a:t>How many packs are there?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644" y="1956749"/>
            <a:ext cx="1140722" cy="13013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734" y="1956748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24" y="1956749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914" y="1956749"/>
            <a:ext cx="1140722" cy="1301387"/>
          </a:xfrm>
          <a:prstGeom prst="rect">
            <a:avLst/>
          </a:prstGeom>
        </p:spPr>
      </p:pic>
      <p:sp>
        <p:nvSpPr>
          <p:cNvPr id="22" name="Cross 21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2352888" y="1914726"/>
            <a:ext cx="1550340" cy="1526178"/>
          </a:xfrm>
          <a:prstGeom prst="plus">
            <a:avLst>
              <a:gd name="adj" fmla="val 4117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480931" y="243215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092340" y="244017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703749" y="243215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Cross 38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4512151" y="1914723"/>
            <a:ext cx="1550340" cy="1526178"/>
          </a:xfrm>
          <a:prstGeom prst="plus">
            <a:avLst>
              <a:gd name="adj" fmla="val 4039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9" grpId="0" animBg="1"/>
      <p:bldP spid="3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07894"/>
              </p:ext>
            </p:extLst>
          </p:nvPr>
        </p:nvGraphicFramePr>
        <p:xfrm>
          <a:off x="697054" y="2064114"/>
          <a:ext cx="5214964" cy="35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7512" y="458819"/>
            <a:ext cx="7291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4,884 crayons and they come </a:t>
            </a:r>
          </a:p>
          <a:p>
            <a:pPr algn="ctr"/>
            <a:r>
              <a:rPr lang="en-GB" sz="2800" dirty="0"/>
              <a:t>in packs of 4 </a:t>
            </a:r>
          </a:p>
          <a:p>
            <a:pPr algn="ctr"/>
            <a:r>
              <a:rPr lang="en-GB" sz="2800" dirty="0"/>
              <a:t>How many packs are there?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454557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454557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998013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998013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454557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2454557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998013"/>
            <a:ext cx="655070" cy="63893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2998013"/>
            <a:ext cx="655070" cy="63893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3567794"/>
            <a:ext cx="655070" cy="63893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3567794"/>
            <a:ext cx="655070" cy="63893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4111250"/>
            <a:ext cx="655070" cy="63893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788" y="4111250"/>
            <a:ext cx="655070" cy="6389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2454557"/>
            <a:ext cx="664719" cy="64834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2454557"/>
            <a:ext cx="664719" cy="64834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2998013"/>
            <a:ext cx="664719" cy="64834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2998013"/>
            <a:ext cx="664719" cy="64834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3567794"/>
            <a:ext cx="664719" cy="64834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3567794"/>
            <a:ext cx="664719" cy="64834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02" y="4111250"/>
            <a:ext cx="664719" cy="64834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33" y="4111250"/>
            <a:ext cx="664719" cy="64834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454557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454557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998013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998013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08228"/>
              </p:ext>
            </p:extLst>
          </p:nvPr>
        </p:nvGraphicFramePr>
        <p:xfrm>
          <a:off x="5694974" y="2454557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51869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58589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93991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71933" y="268342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31679" y="1313987"/>
            <a:ext cx="3096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1,221 packs</a:t>
            </a:r>
          </a:p>
        </p:txBody>
      </p:sp>
      <p:sp>
        <p:nvSpPr>
          <p:cNvPr id="59" name="L-Shape 58"/>
          <p:cNvSpPr/>
          <p:nvPr/>
        </p:nvSpPr>
        <p:spPr>
          <a:xfrm flipV="1">
            <a:off x="726633" y="246144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L-Shape 59"/>
          <p:cNvSpPr/>
          <p:nvPr/>
        </p:nvSpPr>
        <p:spPr>
          <a:xfrm flipV="1">
            <a:off x="2042742" y="2444608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L-Shape 60"/>
          <p:cNvSpPr/>
          <p:nvPr/>
        </p:nvSpPr>
        <p:spPr>
          <a:xfrm flipV="1">
            <a:off x="2037328" y="357581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L-Shape 62"/>
          <p:cNvSpPr/>
          <p:nvPr/>
        </p:nvSpPr>
        <p:spPr>
          <a:xfrm flipV="1">
            <a:off x="3373632" y="2444608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L-Shape 63"/>
          <p:cNvSpPr/>
          <p:nvPr/>
        </p:nvSpPr>
        <p:spPr>
          <a:xfrm flipV="1">
            <a:off x="3368218" y="3575815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L-Shape 64"/>
          <p:cNvSpPr/>
          <p:nvPr/>
        </p:nvSpPr>
        <p:spPr>
          <a:xfrm flipV="1">
            <a:off x="4650882" y="2441952"/>
            <a:ext cx="1184595" cy="1175502"/>
          </a:xfrm>
          <a:prstGeom prst="corner">
            <a:avLst>
              <a:gd name="adj1" fmla="val 100000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43EC3F-D0B6-4375-8E50-253B38E7A5A0}"/>
              </a:ext>
            </a:extLst>
          </p:cNvPr>
          <p:cNvSpPr/>
          <p:nvPr/>
        </p:nvSpPr>
        <p:spPr>
          <a:xfrm>
            <a:off x="5895803" y="3852594"/>
            <a:ext cx="30964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As well as using the place value chart like we have in previous lessons, we will also use the formal written method of calculating division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A2F217-4283-4479-9EC9-A622A8B2624D}"/>
              </a:ext>
            </a:extLst>
          </p:cNvPr>
          <p:cNvSpPr/>
          <p:nvPr/>
        </p:nvSpPr>
        <p:spPr>
          <a:xfrm>
            <a:off x="229831" y="5559903"/>
            <a:ext cx="34807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Because we are dividing by four, how many groups of four thousand can we make?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D7E662-39DE-491C-A82C-E7D39F46939C}"/>
              </a:ext>
            </a:extLst>
          </p:cNvPr>
          <p:cNvSpPr/>
          <p:nvPr/>
        </p:nvSpPr>
        <p:spPr>
          <a:xfrm>
            <a:off x="1435254" y="5738988"/>
            <a:ext cx="3215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Similarly, how many groups of four hundred can we make?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74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2" grpId="0"/>
      <p:bldP spid="3" grpId="0"/>
      <p:bldP spid="3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93551"/>
              </p:ext>
            </p:extLst>
          </p:nvPr>
        </p:nvGraphicFramePr>
        <p:xfrm>
          <a:off x="697054" y="1767885"/>
          <a:ext cx="5214964" cy="357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741">
                  <a:extLst>
                    <a:ext uri="{9D8B030D-6E8A-4147-A177-3AD203B41FA5}">
                      <a16:colId xmlns:a16="http://schemas.microsoft.com/office/drawing/2014/main" val="1589910220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303741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Thousands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Hundreds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Tens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Ones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9,306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8819"/>
                <a:ext cx="729119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207496"/>
            <a:ext cx="655069" cy="6389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207496"/>
            <a:ext cx="655069" cy="6389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2760364"/>
            <a:ext cx="655069" cy="6389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2760364"/>
            <a:ext cx="655069" cy="63893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207496"/>
            <a:ext cx="655070" cy="63893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17" y="2207496"/>
            <a:ext cx="655070" cy="6389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9" y="2760364"/>
            <a:ext cx="655070" cy="6389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207496"/>
            <a:ext cx="669379" cy="6528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207496"/>
            <a:ext cx="669379" cy="65289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2760364"/>
            <a:ext cx="669379" cy="6528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2760364"/>
            <a:ext cx="669379" cy="652892"/>
          </a:xfrm>
          <a:prstGeom prst="rect">
            <a:avLst/>
          </a:prstGeom>
        </p:spPr>
      </p:pic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5357"/>
              </p:ext>
            </p:extLst>
          </p:nvPr>
        </p:nvGraphicFramePr>
        <p:xfrm>
          <a:off x="5691535" y="2182955"/>
          <a:ext cx="2513840" cy="1326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625911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48430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21785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295140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68494" y="241182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30814" y="304185"/>
            <a:ext cx="747045" cy="74704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5734878" y="711914"/>
            <a:ext cx="2095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and then let’s do this one together in our books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3312808"/>
            <a:ext cx="655069" cy="6389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3312808"/>
            <a:ext cx="655069" cy="6389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3865676"/>
            <a:ext cx="655069" cy="638935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63" y="3865676"/>
            <a:ext cx="655069" cy="63893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2" y="4418544"/>
            <a:ext cx="655069" cy="63893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45" y="3312808"/>
            <a:ext cx="669379" cy="652892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51" y="3312808"/>
            <a:ext cx="669379" cy="652892"/>
          </a:xfrm>
          <a:prstGeom prst="rect">
            <a:avLst/>
          </a:prstGeom>
        </p:spPr>
      </p:pic>
      <p:sp>
        <p:nvSpPr>
          <p:cNvPr id="72" name="L-Shape 71"/>
          <p:cNvSpPr/>
          <p:nvPr/>
        </p:nvSpPr>
        <p:spPr>
          <a:xfrm flipV="1">
            <a:off x="757185" y="2182955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L-Shape 72"/>
          <p:cNvSpPr/>
          <p:nvPr/>
        </p:nvSpPr>
        <p:spPr>
          <a:xfrm rot="10800000" flipV="1">
            <a:off x="738642" y="2759940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-Shape 73"/>
          <p:cNvSpPr/>
          <p:nvPr/>
        </p:nvSpPr>
        <p:spPr>
          <a:xfrm flipV="1">
            <a:off x="726634" y="3869051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L-Shape 74"/>
          <p:cNvSpPr/>
          <p:nvPr/>
        </p:nvSpPr>
        <p:spPr>
          <a:xfrm flipV="1">
            <a:off x="2058112" y="2207244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L-Shape 75"/>
          <p:cNvSpPr/>
          <p:nvPr/>
        </p:nvSpPr>
        <p:spPr>
          <a:xfrm flipV="1">
            <a:off x="4652524" y="2189263"/>
            <a:ext cx="1128306" cy="1188428"/>
          </a:xfrm>
          <a:prstGeom prst="corner">
            <a:avLst>
              <a:gd name="adj1" fmla="val 54546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L-Shape 76"/>
          <p:cNvSpPr/>
          <p:nvPr/>
        </p:nvSpPr>
        <p:spPr>
          <a:xfrm rot="10800000" flipV="1">
            <a:off x="4636960" y="2818515"/>
            <a:ext cx="1128306" cy="1105736"/>
          </a:xfrm>
          <a:prstGeom prst="corner">
            <a:avLst>
              <a:gd name="adj1" fmla="val 47458"/>
              <a:gd name="adj2" fmla="val 49371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95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1" grpId="0"/>
      <p:bldP spid="55" grpId="0"/>
      <p:bldP spid="57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4.3|4|7.7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1.3|1.3|0.8|1.9|1.4|0.8|0.9|1.4|4.6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17.9|17.5|6.2|9.5|4.4|9.1|3|4.5|3.2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9.1|4.2|8.8|3.4|6|4.1|0.8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7|12.8|0.8|2.5|14.3|2|10.6|0.9|1|12.4|10.5|0.7|0.6|0.5|0.4|0.6|1|3.8|0.6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3|5.6|1.3|0.6|1.3|11.9|1|1.7|6|0.8|0.7|2.5|11.7|0.9|1.6|2.9|1|0.8|3.6|9.8|1|0.9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13.2|4.9|7.6|10.6|5.8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8.3|18.2|1.1|1.1|2.2|10.5|0.8|1|3.9|1|0.9|2.2|10.6|0.5|0.6|0.7|1.4|13.7|0.7|0.6|0.6|1.4|0.7|1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7C85EF-AF54-445E-A8A3-BBF6C2EF11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8861</TotalTime>
  <Words>434</Words>
  <Application>Microsoft Office PowerPoint</Application>
  <PresentationFormat>On-screen Show (4:3)</PresentationFormat>
  <Paragraphs>211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  Stick in 1-2, write out 3 a) - f)</vt:lpstr>
      <vt:lpstr>PowerPoint Presentation</vt:lpstr>
      <vt:lpstr>PowerPoint Presentation</vt:lpstr>
      <vt:lpstr>Have a go at the rest of the worksheet – write them in your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263</cp:revision>
  <dcterms:created xsi:type="dcterms:W3CDTF">2019-07-05T11:02:13Z</dcterms:created>
  <dcterms:modified xsi:type="dcterms:W3CDTF">2022-01-26T21:00:41Z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