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9" r:id="rId12"/>
    <p:sldId id="315" r:id="rId13"/>
    <p:sldId id="312" r:id="rId14"/>
    <p:sldId id="316" r:id="rId15"/>
    <p:sldId id="598" r:id="rId16"/>
    <p:sldId id="599" r:id="rId17"/>
    <p:sldId id="600" r:id="rId18"/>
    <p:sldId id="300" r:id="rId19"/>
    <p:sldId id="311" r:id="rId20"/>
    <p:sldId id="571" r:id="rId21"/>
    <p:sldId id="308" r:id="rId22"/>
    <p:sldId id="304" r:id="rId23"/>
    <p:sldId id="317" r:id="rId24"/>
    <p:sldId id="56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C7AD7-A180-4400-8506-DC7B6E01F36D}" v="12" dt="2021-01-19T14:01:19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0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88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53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9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04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86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" y="2529484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333" y="720800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Tens and 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034576" y="1277186"/>
            <a:ext cx="699670" cy="1973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692173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398532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994" y="328254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4 tens and   2 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994" y="3944837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2 tens and   7 ones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7994" y="450151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3 tens and   0 ones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7993" y="51135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0 tens and   9 ones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546086" y="1277186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057595" y="1277186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2569104" y="1277186"/>
            <a:ext cx="699670" cy="197307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02891" y="334141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48960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52335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415654" y="4531350"/>
            <a:ext cx="503285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407430" y="5138254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193877" y="1049151"/>
            <a:ext cx="510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pictures to the numbers.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E3F7DD-CDF7-4DC9-B05D-8C33A5756549}"/>
              </a:ext>
            </a:extLst>
          </p:cNvPr>
          <p:cNvSpPr txBox="1"/>
          <p:nvPr/>
        </p:nvSpPr>
        <p:spPr>
          <a:xfrm>
            <a:off x="7783093" y="1505125"/>
            <a:ext cx="1191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Number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C6FFDDF-D5C2-451A-977E-09E137B0B83B}"/>
              </a:ext>
            </a:extLst>
          </p:cNvPr>
          <p:cNvCxnSpPr>
            <a:cxnSpLocks/>
          </p:cNvCxnSpPr>
          <p:nvPr/>
        </p:nvCxnSpPr>
        <p:spPr>
          <a:xfrm>
            <a:off x="2621198" y="2442802"/>
            <a:ext cx="3345595" cy="2609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360487F-5BB6-448C-B81F-A8B70D32C5A1}"/>
              </a:ext>
            </a:extLst>
          </p:cNvPr>
          <p:cNvCxnSpPr>
            <a:cxnSpLocks/>
          </p:cNvCxnSpPr>
          <p:nvPr/>
        </p:nvCxnSpPr>
        <p:spPr>
          <a:xfrm flipV="1">
            <a:off x="2621198" y="2442803"/>
            <a:ext cx="3345595" cy="1304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EC01879-AE0A-4F2E-8709-28CC7032CD55}"/>
              </a:ext>
            </a:extLst>
          </p:cNvPr>
          <p:cNvCxnSpPr>
            <a:cxnSpLocks/>
          </p:cNvCxnSpPr>
          <p:nvPr/>
        </p:nvCxnSpPr>
        <p:spPr>
          <a:xfrm flipV="1">
            <a:off x="2607382" y="3751408"/>
            <a:ext cx="3359411" cy="1300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1C301B47-10C5-4CFB-B398-DD44263FF4C9}"/>
              </a:ext>
            </a:extLst>
          </p:cNvPr>
          <p:cNvSpPr/>
          <p:nvPr/>
        </p:nvSpPr>
        <p:spPr>
          <a:xfrm>
            <a:off x="248515" y="1820197"/>
            <a:ext cx="2372683" cy="1245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D2C6B3-0ECF-4E72-93D8-D82997B2FB18}"/>
              </a:ext>
            </a:extLst>
          </p:cNvPr>
          <p:cNvSpPr/>
          <p:nvPr/>
        </p:nvSpPr>
        <p:spPr>
          <a:xfrm>
            <a:off x="248515" y="3124792"/>
            <a:ext cx="2372683" cy="1245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F94A849-EFEC-42F9-A915-89EEE2265E4F}"/>
              </a:ext>
            </a:extLst>
          </p:cNvPr>
          <p:cNvSpPr/>
          <p:nvPr/>
        </p:nvSpPr>
        <p:spPr>
          <a:xfrm>
            <a:off x="234699" y="4429387"/>
            <a:ext cx="2372683" cy="1245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DE7F0B5-9CD8-4B8B-BF85-C5585207B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632" y="3694598"/>
            <a:ext cx="204606" cy="20460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BF91F8-623A-48A1-829F-3697AB2D3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738" y="2654551"/>
            <a:ext cx="204605" cy="154889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1A8C928-AB35-405A-8184-7D6FB19AE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503" y="3698450"/>
            <a:ext cx="204606" cy="20460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4023515-F53A-48DA-A6C4-B0FB37C6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567" y="3694598"/>
            <a:ext cx="204606" cy="20460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CE21B23-F572-4D5F-BE67-A58B50643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632" y="3997912"/>
            <a:ext cx="204606" cy="20460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082AE2E-3849-425F-A038-8876E4562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503" y="4001763"/>
            <a:ext cx="204606" cy="20460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34F8E1C-5D70-4216-BFBD-84A332464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567" y="3997912"/>
            <a:ext cx="204606" cy="204606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13AAF2-711A-43D6-9D82-D8E2F09104E5}"/>
              </a:ext>
            </a:extLst>
          </p:cNvPr>
          <p:cNvGrpSpPr/>
          <p:nvPr/>
        </p:nvGrpSpPr>
        <p:grpSpPr>
          <a:xfrm>
            <a:off x="300853" y="1911988"/>
            <a:ext cx="1101623" cy="495400"/>
            <a:chOff x="10608903" y="2806532"/>
            <a:chExt cx="697255" cy="252278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B2EDBE4-0FA7-49F9-A191-C070E74B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EC33F3EE-CF4D-4F6A-8BC8-5D237C585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7C07129-A0B6-4228-8A0F-0942E9AB5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FB3D4CAB-9CDA-4D93-ABC1-EA2384CEA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9C8AC87-4996-483E-97A1-E7AB39B20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38B2221B-972E-4DC5-A915-B2DE92E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E7E617B-65C2-45CB-AF8B-3F1976420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4B29D10-D2F4-400A-9D4C-7D7E1658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D92089C-AFEF-4FFA-84C1-255493F1C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7335AF6-BCE3-40CA-A1B1-64470E55C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2EEF7B6-A619-427C-A98E-C573DBDBD342}"/>
              </a:ext>
            </a:extLst>
          </p:cNvPr>
          <p:cNvGrpSpPr/>
          <p:nvPr/>
        </p:nvGrpSpPr>
        <p:grpSpPr>
          <a:xfrm>
            <a:off x="300853" y="2478714"/>
            <a:ext cx="1101623" cy="495400"/>
            <a:chOff x="10608903" y="2806532"/>
            <a:chExt cx="697255" cy="252278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2929B154-3766-4565-9360-957105B28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44997DEF-53F4-4E5C-B210-C066A4D5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B519FE1-096A-49B0-A0C7-DE2FD908B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7A372516-0072-47BA-BFF6-EBAA1EAA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992D6525-5D62-41B2-B329-5CA349A0A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32CBA568-B1F0-4760-968C-C27539A6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EF524C7-563E-4387-8233-98302C1A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EB22DB8-1E6A-4AA6-86B0-C6F6A830C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C09C372-C4CB-4F73-BB3C-9DF01CBFF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E862BA0-A1B0-44A4-925C-CD2D10FB5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2C2B45-BE9E-4E3C-8B9B-4CA8C7274C72}"/>
              </a:ext>
            </a:extLst>
          </p:cNvPr>
          <p:cNvGrpSpPr/>
          <p:nvPr/>
        </p:nvGrpSpPr>
        <p:grpSpPr>
          <a:xfrm>
            <a:off x="1443861" y="2243789"/>
            <a:ext cx="1101623" cy="424516"/>
            <a:chOff x="1901632" y="2282713"/>
            <a:chExt cx="1468830" cy="566021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E4F020E3-2F7E-4D2A-91CB-6AFFF5579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01632" y="2478615"/>
              <a:ext cx="1250530" cy="18058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6F0A1AB-3417-4298-AA37-ECEF98E2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74670" y="2540312"/>
              <a:ext cx="1250530" cy="18058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8728F05-DDA8-48B2-899E-E02D572F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47301" y="2602009"/>
              <a:ext cx="1250530" cy="18058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6D02B5AB-3711-43EE-819C-3BA69E29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119932" y="2668154"/>
              <a:ext cx="1250530" cy="18058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F0CC234-CFB4-4B53-9AF7-8837CB12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62224" y="2373899"/>
              <a:ext cx="1250530" cy="18058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47549A79-F3B8-4CBD-A45F-1E8E1B428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9274" y="2435597"/>
              <a:ext cx="1250530" cy="180580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3111CFDC-0E29-4BF4-8C5F-6D8F65916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115918" y="2497294"/>
              <a:ext cx="1250530" cy="18058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3B2A0DE3-BC36-4C72-AFA6-9D2A075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0842" y="2282713"/>
              <a:ext cx="1250530" cy="18058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14C9DE3C-4876-4EBF-8018-63C0690A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107486" y="2339422"/>
              <a:ext cx="1250530" cy="180580"/>
            </a:xfrm>
            <a:prstGeom prst="rect">
              <a:avLst/>
            </a:prstGeom>
          </p:spPr>
        </p:pic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EB53962-D055-4A6D-920D-0EE139DA6AED}"/>
              </a:ext>
            </a:extLst>
          </p:cNvPr>
          <p:cNvSpPr/>
          <p:nvPr/>
        </p:nvSpPr>
        <p:spPr>
          <a:xfrm>
            <a:off x="7914085" y="2106686"/>
            <a:ext cx="88400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F652463-D1A5-4FD5-A09A-F3A83305C245}"/>
              </a:ext>
            </a:extLst>
          </p:cNvPr>
          <p:cNvSpPr txBox="1"/>
          <p:nvPr/>
        </p:nvSpPr>
        <p:spPr>
          <a:xfrm>
            <a:off x="8010174" y="2131180"/>
            <a:ext cx="69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7C2B056-1410-4ED4-A495-F5E7B5E94CF1}"/>
              </a:ext>
            </a:extLst>
          </p:cNvPr>
          <p:cNvSpPr/>
          <p:nvPr/>
        </p:nvSpPr>
        <p:spPr>
          <a:xfrm>
            <a:off x="7914085" y="3409897"/>
            <a:ext cx="88400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323B446-45D5-462C-96B2-37E49783E677}"/>
              </a:ext>
            </a:extLst>
          </p:cNvPr>
          <p:cNvSpPr/>
          <p:nvPr/>
        </p:nvSpPr>
        <p:spPr>
          <a:xfrm>
            <a:off x="7914085" y="4713108"/>
            <a:ext cx="88400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19C7FA2-83C0-4866-9AC3-F287CC8A1990}"/>
              </a:ext>
            </a:extLst>
          </p:cNvPr>
          <p:cNvSpPr txBox="1"/>
          <p:nvPr/>
        </p:nvSpPr>
        <p:spPr>
          <a:xfrm>
            <a:off x="8010174" y="3435773"/>
            <a:ext cx="69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E6F5A2B-293A-4304-A95D-0AB1B9FEB417}"/>
              </a:ext>
            </a:extLst>
          </p:cNvPr>
          <p:cNvSpPr txBox="1"/>
          <p:nvPr/>
        </p:nvSpPr>
        <p:spPr>
          <a:xfrm>
            <a:off x="8010174" y="4738984"/>
            <a:ext cx="69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29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61335BD-751E-474D-A6CB-EB2C93A4DAC8}"/>
              </a:ext>
            </a:extLst>
          </p:cNvPr>
          <p:cNvSpPr/>
          <p:nvPr/>
        </p:nvSpPr>
        <p:spPr>
          <a:xfrm>
            <a:off x="5966792" y="1928317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C7E94EE-768E-423C-AEB5-004BEA3C9B67}"/>
              </a:ext>
            </a:extLst>
          </p:cNvPr>
          <p:cNvSpPr txBox="1"/>
          <p:nvPr/>
        </p:nvSpPr>
        <p:spPr>
          <a:xfrm>
            <a:off x="6162757" y="1992678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ten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ones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6F859D4-18D9-4F8A-BF7C-EF15D32BDB84}"/>
              </a:ext>
            </a:extLst>
          </p:cNvPr>
          <p:cNvSpPr/>
          <p:nvPr/>
        </p:nvSpPr>
        <p:spPr>
          <a:xfrm>
            <a:off x="5966792" y="3236922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974AAEF-9E29-429C-8711-A88DAE856CEF}"/>
              </a:ext>
            </a:extLst>
          </p:cNvPr>
          <p:cNvSpPr txBox="1"/>
          <p:nvPr/>
        </p:nvSpPr>
        <p:spPr>
          <a:xfrm>
            <a:off x="6162757" y="3297272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tens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 ones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5AAEFE1-DE5B-4F38-ADA8-9E55B05F3419}"/>
              </a:ext>
            </a:extLst>
          </p:cNvPr>
          <p:cNvSpPr/>
          <p:nvPr/>
        </p:nvSpPr>
        <p:spPr>
          <a:xfrm>
            <a:off x="5966792" y="4537506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58B8451-2DB0-44D4-8AA5-993E84118A0E}"/>
              </a:ext>
            </a:extLst>
          </p:cNvPr>
          <p:cNvSpPr txBox="1"/>
          <p:nvPr/>
        </p:nvSpPr>
        <p:spPr>
          <a:xfrm>
            <a:off x="6159380" y="4600483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tens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 ones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5F274-3F44-41D7-8E12-EEFFC28399F4}"/>
              </a:ext>
            </a:extLst>
          </p:cNvPr>
          <p:cNvGrpSpPr/>
          <p:nvPr/>
        </p:nvGrpSpPr>
        <p:grpSpPr>
          <a:xfrm>
            <a:off x="324178" y="4488001"/>
            <a:ext cx="2188826" cy="1171423"/>
            <a:chOff x="432237" y="4841001"/>
            <a:chExt cx="2918435" cy="15618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4694E0-89A7-44BE-A862-EF5C294FF72A}"/>
                </a:ext>
              </a:extLst>
            </p:cNvPr>
            <p:cNvGrpSpPr/>
            <p:nvPr/>
          </p:nvGrpSpPr>
          <p:grpSpPr>
            <a:xfrm>
              <a:off x="432237" y="4841001"/>
              <a:ext cx="720000" cy="1561897"/>
              <a:chOff x="356037" y="4858870"/>
              <a:chExt cx="720000" cy="1561897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5D1C514B-4303-46C2-8168-A8039AEAC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4912" y="5279819"/>
                <a:ext cx="1561897" cy="720000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AE7C19D-E43B-4A0D-B4AF-F5468D5E39EF}"/>
                  </a:ext>
                </a:extLst>
              </p:cNvPr>
              <p:cNvGrpSpPr/>
              <p:nvPr/>
            </p:nvGrpSpPr>
            <p:grpSpPr>
              <a:xfrm>
                <a:off x="464284" y="4958280"/>
                <a:ext cx="519949" cy="1326416"/>
                <a:chOff x="464284" y="4958280"/>
                <a:chExt cx="519949" cy="1326416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8D5B360F-8AE2-4F49-8004-3793A56382C1}"/>
                    </a:ext>
                  </a:extLst>
                </p:cNvPr>
                <p:cNvSpPr/>
                <p:nvPr/>
              </p:nvSpPr>
              <p:spPr>
                <a:xfrm rot="16200000">
                  <a:off x="772811" y="607327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C8CF349F-791A-47F5-9024-F7FA162F01F7}"/>
                    </a:ext>
                  </a:extLst>
                </p:cNvPr>
                <p:cNvSpPr/>
                <p:nvPr/>
              </p:nvSpPr>
              <p:spPr>
                <a:xfrm rot="16200000">
                  <a:off x="772811" y="5792417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61E73FBF-43EF-4911-AAB0-C134451ED3EF}"/>
                    </a:ext>
                  </a:extLst>
                </p:cNvPr>
                <p:cNvSpPr/>
                <p:nvPr/>
              </p:nvSpPr>
              <p:spPr>
                <a:xfrm rot="16200000">
                  <a:off x="772811" y="5511560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E0202328-F92D-40A1-91EE-1873BD696B69}"/>
                    </a:ext>
                  </a:extLst>
                </p:cNvPr>
                <p:cNvSpPr/>
                <p:nvPr/>
              </p:nvSpPr>
              <p:spPr>
                <a:xfrm rot="16200000">
                  <a:off x="772811" y="523070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939FF3C3-9D55-4EC8-9836-169B3A0A3072}"/>
                    </a:ext>
                  </a:extLst>
                </p:cNvPr>
                <p:cNvSpPr/>
                <p:nvPr/>
              </p:nvSpPr>
              <p:spPr>
                <a:xfrm rot="16200000">
                  <a:off x="772811" y="494984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EA19FC3C-790E-48A9-A850-636FA3553BCF}"/>
                    </a:ext>
                  </a:extLst>
                </p:cNvPr>
                <p:cNvSpPr/>
                <p:nvPr/>
              </p:nvSpPr>
              <p:spPr>
                <a:xfrm rot="16200000">
                  <a:off x="472719" y="607327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6018EF8A-8706-43D0-9303-3156AD2A72DE}"/>
                    </a:ext>
                  </a:extLst>
                </p:cNvPr>
                <p:cNvSpPr/>
                <p:nvPr/>
              </p:nvSpPr>
              <p:spPr>
                <a:xfrm rot="16200000">
                  <a:off x="472719" y="579241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49CDF5B7-C619-4F8F-8974-DE55DA059CC2}"/>
                    </a:ext>
                  </a:extLst>
                </p:cNvPr>
                <p:cNvSpPr/>
                <p:nvPr/>
              </p:nvSpPr>
              <p:spPr>
                <a:xfrm rot="16200000">
                  <a:off x="472719" y="5511559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030E7729-B272-4801-B3B1-68BA4271F250}"/>
                    </a:ext>
                  </a:extLst>
                </p:cNvPr>
                <p:cNvSpPr/>
                <p:nvPr/>
              </p:nvSpPr>
              <p:spPr>
                <a:xfrm rot="16200000">
                  <a:off x="472719" y="523070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7AAF567B-BCEE-45B3-9B80-CAFDF1444631}"/>
                    </a:ext>
                  </a:extLst>
                </p:cNvPr>
                <p:cNvSpPr/>
                <p:nvPr/>
              </p:nvSpPr>
              <p:spPr>
                <a:xfrm rot="16200000">
                  <a:off x="472719" y="4949845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E3F0652-4E91-47C1-B8CB-4E4F3A9A4659}"/>
                </a:ext>
              </a:extLst>
            </p:cNvPr>
            <p:cNvGrpSpPr/>
            <p:nvPr/>
          </p:nvGrpSpPr>
          <p:grpSpPr>
            <a:xfrm>
              <a:off x="1165049" y="4841001"/>
              <a:ext cx="720000" cy="1561897"/>
              <a:chOff x="356037" y="4858870"/>
              <a:chExt cx="720000" cy="1561897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2C71DA2D-0B6C-4580-A938-FB89D8E37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4912" y="5279819"/>
                <a:ext cx="1561897" cy="720000"/>
              </a:xfrm>
              <a:prstGeom prst="rect">
                <a:avLst/>
              </a:prstGeom>
            </p:spPr>
          </p:pic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D909ACC9-AAF6-4CC2-88CB-BCFB3C4E9BB6}"/>
                  </a:ext>
                </a:extLst>
              </p:cNvPr>
              <p:cNvGrpSpPr/>
              <p:nvPr/>
            </p:nvGrpSpPr>
            <p:grpSpPr>
              <a:xfrm>
                <a:off x="464284" y="4958280"/>
                <a:ext cx="519949" cy="1326416"/>
                <a:chOff x="464284" y="4958280"/>
                <a:chExt cx="519949" cy="1326416"/>
              </a:xfrm>
            </p:grpSpPr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BB773BD3-AE19-4027-9D6C-594CEC81392B}"/>
                    </a:ext>
                  </a:extLst>
                </p:cNvPr>
                <p:cNvSpPr/>
                <p:nvPr/>
              </p:nvSpPr>
              <p:spPr>
                <a:xfrm rot="16200000">
                  <a:off x="772811" y="607327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42CDECF4-BFBD-46E9-8061-FD8A93C302BB}"/>
                    </a:ext>
                  </a:extLst>
                </p:cNvPr>
                <p:cNvSpPr/>
                <p:nvPr/>
              </p:nvSpPr>
              <p:spPr>
                <a:xfrm rot="16200000">
                  <a:off x="772811" y="5792417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1B8B3F3E-3792-4E19-91FF-816FFC73E06C}"/>
                    </a:ext>
                  </a:extLst>
                </p:cNvPr>
                <p:cNvSpPr/>
                <p:nvPr/>
              </p:nvSpPr>
              <p:spPr>
                <a:xfrm rot="16200000">
                  <a:off x="772811" y="5511560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43C23608-BCAD-4767-BD42-3ECBC3FC3D3D}"/>
                    </a:ext>
                  </a:extLst>
                </p:cNvPr>
                <p:cNvSpPr/>
                <p:nvPr/>
              </p:nvSpPr>
              <p:spPr>
                <a:xfrm rot="16200000">
                  <a:off x="772811" y="523070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98CF72D9-8247-4D75-92D6-377BAE3DC16F}"/>
                    </a:ext>
                  </a:extLst>
                </p:cNvPr>
                <p:cNvSpPr/>
                <p:nvPr/>
              </p:nvSpPr>
              <p:spPr>
                <a:xfrm rot="16200000">
                  <a:off x="772811" y="494984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9FF05678-1365-4B90-8C5B-AC65F15069B8}"/>
                    </a:ext>
                  </a:extLst>
                </p:cNvPr>
                <p:cNvSpPr/>
                <p:nvPr/>
              </p:nvSpPr>
              <p:spPr>
                <a:xfrm rot="16200000">
                  <a:off x="472719" y="607327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45CDB895-A812-4352-80F4-8C77F264FE55}"/>
                    </a:ext>
                  </a:extLst>
                </p:cNvPr>
                <p:cNvSpPr/>
                <p:nvPr/>
              </p:nvSpPr>
              <p:spPr>
                <a:xfrm rot="16200000">
                  <a:off x="472719" y="579241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1C2FB0E3-B531-4434-92B6-A20485FFFAEA}"/>
                    </a:ext>
                  </a:extLst>
                </p:cNvPr>
                <p:cNvSpPr/>
                <p:nvPr/>
              </p:nvSpPr>
              <p:spPr>
                <a:xfrm rot="16200000">
                  <a:off x="472719" y="5511559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B6A15A50-6ED9-4EDF-8E74-29F1CFF867CE}"/>
                    </a:ext>
                  </a:extLst>
                </p:cNvPr>
                <p:cNvSpPr/>
                <p:nvPr/>
              </p:nvSpPr>
              <p:spPr>
                <a:xfrm rot="16200000">
                  <a:off x="472719" y="523070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26D97A2-87E8-4998-8D20-678E1F1F96A1}"/>
                    </a:ext>
                  </a:extLst>
                </p:cNvPr>
                <p:cNvSpPr/>
                <p:nvPr/>
              </p:nvSpPr>
              <p:spPr>
                <a:xfrm rot="16200000">
                  <a:off x="472719" y="4949845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D184202-9C70-41C0-BAC7-ABA3A3B1F9B8}"/>
                </a:ext>
              </a:extLst>
            </p:cNvPr>
            <p:cNvGrpSpPr/>
            <p:nvPr/>
          </p:nvGrpSpPr>
          <p:grpSpPr>
            <a:xfrm>
              <a:off x="1897861" y="4841001"/>
              <a:ext cx="720000" cy="1561897"/>
              <a:chOff x="356037" y="4858870"/>
              <a:chExt cx="720000" cy="1561897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EFDEE824-7890-40A8-A4A0-EA34E79D0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4912" y="5279819"/>
                <a:ext cx="1561897" cy="720000"/>
              </a:xfrm>
              <a:prstGeom prst="rect">
                <a:avLst/>
              </a:prstGeom>
            </p:spPr>
          </p:pic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70BE13BC-C1BE-43D5-A2FC-17EDD3BB3BE9}"/>
                  </a:ext>
                </a:extLst>
              </p:cNvPr>
              <p:cNvGrpSpPr/>
              <p:nvPr/>
            </p:nvGrpSpPr>
            <p:grpSpPr>
              <a:xfrm>
                <a:off x="464284" y="4958280"/>
                <a:ext cx="519949" cy="1326416"/>
                <a:chOff x="464284" y="4958280"/>
                <a:chExt cx="519949" cy="1326416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9AC762C4-CAB5-4DFD-BFAF-99F63DE02CD4}"/>
                    </a:ext>
                  </a:extLst>
                </p:cNvPr>
                <p:cNvSpPr/>
                <p:nvPr/>
              </p:nvSpPr>
              <p:spPr>
                <a:xfrm rot="16200000">
                  <a:off x="772811" y="607327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41261B76-7A65-40B6-B0AA-6FD6C69E435F}"/>
                    </a:ext>
                  </a:extLst>
                </p:cNvPr>
                <p:cNvSpPr/>
                <p:nvPr/>
              </p:nvSpPr>
              <p:spPr>
                <a:xfrm rot="16200000">
                  <a:off x="772811" y="5792417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43F8FD02-6CC2-4F90-9CF0-074C0B69BE05}"/>
                    </a:ext>
                  </a:extLst>
                </p:cNvPr>
                <p:cNvSpPr/>
                <p:nvPr/>
              </p:nvSpPr>
              <p:spPr>
                <a:xfrm rot="16200000">
                  <a:off x="772811" y="5511560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005C2008-ED13-4239-BD36-1044F30B9F05}"/>
                    </a:ext>
                  </a:extLst>
                </p:cNvPr>
                <p:cNvSpPr/>
                <p:nvPr/>
              </p:nvSpPr>
              <p:spPr>
                <a:xfrm rot="16200000">
                  <a:off x="772811" y="523070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E312628-5EB5-460A-BF01-B6675B066B7E}"/>
                    </a:ext>
                  </a:extLst>
                </p:cNvPr>
                <p:cNvSpPr/>
                <p:nvPr/>
              </p:nvSpPr>
              <p:spPr>
                <a:xfrm rot="16200000">
                  <a:off x="772811" y="494984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2AB830B9-5ED5-4D95-AD8E-5366F7E471F3}"/>
                    </a:ext>
                  </a:extLst>
                </p:cNvPr>
                <p:cNvSpPr/>
                <p:nvPr/>
              </p:nvSpPr>
              <p:spPr>
                <a:xfrm rot="16200000">
                  <a:off x="472719" y="607327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12E7FCA-56ED-4D98-9061-859186DE60D0}"/>
                    </a:ext>
                  </a:extLst>
                </p:cNvPr>
                <p:cNvSpPr/>
                <p:nvPr/>
              </p:nvSpPr>
              <p:spPr>
                <a:xfrm rot="16200000">
                  <a:off x="472719" y="579241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81A71BB-6346-4DA2-BD08-A81CFF3D4C1D}"/>
                    </a:ext>
                  </a:extLst>
                </p:cNvPr>
                <p:cNvSpPr/>
                <p:nvPr/>
              </p:nvSpPr>
              <p:spPr>
                <a:xfrm rot="16200000">
                  <a:off x="472719" y="5511559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2251421B-C373-4760-8A86-821262E89DFB}"/>
                    </a:ext>
                  </a:extLst>
                </p:cNvPr>
                <p:cNvSpPr/>
                <p:nvPr/>
              </p:nvSpPr>
              <p:spPr>
                <a:xfrm rot="16200000">
                  <a:off x="472719" y="523070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6C8F8041-D9DA-4B15-9A71-A9206B4473D0}"/>
                    </a:ext>
                  </a:extLst>
                </p:cNvPr>
                <p:cNvSpPr/>
                <p:nvPr/>
              </p:nvSpPr>
              <p:spPr>
                <a:xfrm rot="16200000">
                  <a:off x="472719" y="4949845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5E09801-6A14-4FF8-8EF9-B1611952CB7C}"/>
                </a:ext>
              </a:extLst>
            </p:cNvPr>
            <p:cNvGrpSpPr/>
            <p:nvPr/>
          </p:nvGrpSpPr>
          <p:grpSpPr>
            <a:xfrm>
              <a:off x="2630672" y="4841001"/>
              <a:ext cx="720000" cy="1561897"/>
              <a:chOff x="356037" y="4858870"/>
              <a:chExt cx="720000" cy="1561897"/>
            </a:xfrm>
          </p:grpSpPr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454B8B42-4798-43EC-925C-81755050F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4912" y="5279819"/>
                <a:ext cx="1561897" cy="720000"/>
              </a:xfrm>
              <a:prstGeom prst="rect">
                <a:avLst/>
              </a:prstGeom>
            </p:spPr>
          </p:pic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B2CEB92-50F4-47E7-98F5-5507D7338CEA}"/>
                  </a:ext>
                </a:extLst>
              </p:cNvPr>
              <p:cNvGrpSpPr/>
              <p:nvPr/>
            </p:nvGrpSpPr>
            <p:grpSpPr>
              <a:xfrm>
                <a:off x="464284" y="4958280"/>
                <a:ext cx="519949" cy="1326416"/>
                <a:chOff x="464284" y="4958280"/>
                <a:chExt cx="519949" cy="1326416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BA8AB861-ED1D-49DF-83F4-02026E0F2949}"/>
                    </a:ext>
                  </a:extLst>
                </p:cNvPr>
                <p:cNvSpPr/>
                <p:nvPr/>
              </p:nvSpPr>
              <p:spPr>
                <a:xfrm rot="16200000">
                  <a:off x="772811" y="6073273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A3B24610-91C5-4749-9C74-4BEA9B1316DF}"/>
                    </a:ext>
                  </a:extLst>
                </p:cNvPr>
                <p:cNvSpPr/>
                <p:nvPr/>
              </p:nvSpPr>
              <p:spPr>
                <a:xfrm rot="16200000">
                  <a:off x="772811" y="5792417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8F86B18B-F8C7-48A2-AB5E-BE9745EC8568}"/>
                    </a:ext>
                  </a:extLst>
                </p:cNvPr>
                <p:cNvSpPr/>
                <p:nvPr/>
              </p:nvSpPr>
              <p:spPr>
                <a:xfrm rot="16200000">
                  <a:off x="772811" y="5511560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5487A9C5-6588-41A1-BACE-F7AC58F10381}"/>
                    </a:ext>
                  </a:extLst>
                </p:cNvPr>
                <p:cNvSpPr/>
                <p:nvPr/>
              </p:nvSpPr>
              <p:spPr>
                <a:xfrm rot="16200000">
                  <a:off x="472719" y="607327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B4C59AA1-614C-43E5-A300-FAFC6D29B6D2}"/>
                    </a:ext>
                  </a:extLst>
                </p:cNvPr>
                <p:cNvSpPr/>
                <p:nvPr/>
              </p:nvSpPr>
              <p:spPr>
                <a:xfrm rot="16200000">
                  <a:off x="472719" y="5792416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51316D58-8910-4401-AFC5-68F865964F96}"/>
                    </a:ext>
                  </a:extLst>
                </p:cNvPr>
                <p:cNvSpPr/>
                <p:nvPr/>
              </p:nvSpPr>
              <p:spPr>
                <a:xfrm rot="16200000">
                  <a:off x="472719" y="5511559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37178FF3-8480-4CCF-A166-96938DA677C0}"/>
                    </a:ext>
                  </a:extLst>
                </p:cNvPr>
                <p:cNvSpPr/>
                <p:nvPr/>
              </p:nvSpPr>
              <p:spPr>
                <a:xfrm rot="16200000">
                  <a:off x="472719" y="5230702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D8B86DCC-9631-4A30-933B-8E4FD0F0DA77}"/>
                    </a:ext>
                  </a:extLst>
                </p:cNvPr>
                <p:cNvSpPr/>
                <p:nvPr/>
              </p:nvSpPr>
              <p:spPr>
                <a:xfrm rot="16200000">
                  <a:off x="472719" y="4949845"/>
                  <a:ext cx="202988" cy="21985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1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match the picture representation to the correct number?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394948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394948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394948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70530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70530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2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different?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411889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411889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411889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68338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68338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/>
              </a:rPr>
              <a:t>4 tens </a:t>
            </a:r>
            <a:r>
              <a:rPr lang="en-GB" sz="2800" dirty="0">
                <a:latin typeface="Comic Sans MS"/>
              </a:rPr>
              <a:t>and   </a:t>
            </a:r>
            <a:r>
              <a:rPr lang="en-GB" sz="2800" dirty="0">
                <a:solidFill>
                  <a:srgbClr val="FF0000"/>
                </a:solidFill>
                <a:latin typeface="Comic Sans MS"/>
              </a:rPr>
              <a:t>4 ones  </a:t>
            </a:r>
            <a:r>
              <a:rPr lang="en-GB" sz="2800" dirty="0">
                <a:latin typeface="Cambria Math"/>
                <a:ea typeface="Cambria Math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/>
                <a:ea typeface="Cambria Math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/>
                <a:ea typeface="Cambria Math"/>
              </a:rPr>
              <a:t>4</a:t>
            </a:r>
            <a:r>
              <a:rPr lang="en-GB" sz="2800" dirty="0">
                <a:latin typeface="Comic Sans MS"/>
              </a:rPr>
              <a:t>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5323" y="2411889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4168338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9770" y="4168338"/>
            <a:ext cx="699670" cy="19730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193764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96934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646816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BA35EF0-C00C-4D54-87EA-9BEC3B4C34B3}"/>
              </a:ext>
            </a:extLst>
          </p:cNvPr>
          <p:cNvSpPr txBox="1"/>
          <p:nvPr/>
        </p:nvSpPr>
        <p:spPr>
          <a:xfrm>
            <a:off x="192314" y="1122744"/>
            <a:ext cx="803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picture represents 3 tens and 5 ones?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8B7D68-6AED-4368-B573-2C5F056AC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" y="1671241"/>
            <a:ext cx="2813180" cy="1929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3CC93B-AEEC-41D7-BE17-B35C1EE8C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6" y="1671241"/>
            <a:ext cx="2813180" cy="1929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9559F6-35D6-467D-BC2F-FA6A53199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" y="3667808"/>
            <a:ext cx="2813180" cy="1929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04297-CE7E-4230-B0EB-C565C4DF4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6" y="3667808"/>
            <a:ext cx="2813180" cy="19290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4E1757-FBB8-475C-AB9C-48E9E97AA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62" y="1867048"/>
            <a:ext cx="204605" cy="1548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0F439F-783A-4912-82E2-2E0778885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4" y="2437709"/>
            <a:ext cx="204606" cy="2046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3CE3A8-7CC0-40AE-88B0-512929B94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31" y="1867048"/>
            <a:ext cx="204605" cy="154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9C7747-F017-4DF6-B341-8A54E0544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4" y="2721268"/>
            <a:ext cx="204606" cy="2046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1D549C-F6D2-4B4C-B9F3-A52D82D8B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29" y="2721268"/>
            <a:ext cx="204606" cy="2046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710053-2814-4AC5-A5C3-420E435C9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20" y="1867048"/>
            <a:ext cx="204605" cy="15488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6158D9-A139-4805-BEA5-7AEEDA3E3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58" y="2303588"/>
            <a:ext cx="204606" cy="2046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E9A82E-2E1C-4224-8614-98A04AD33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89" y="1867048"/>
            <a:ext cx="204605" cy="15488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7CD18D-4009-43E0-89E2-2329B7B53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58" y="2587146"/>
            <a:ext cx="204606" cy="2046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A6A627-54F0-4DFC-937C-1C005E495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3" y="2303588"/>
            <a:ext cx="204606" cy="2046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9C470-7017-408A-96F7-F0217D941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3" y="2587146"/>
            <a:ext cx="204606" cy="2046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D6BBEF-0B84-45B3-A070-7772A38E1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86" y="2869761"/>
            <a:ext cx="204606" cy="2046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075220-5177-4DC4-92FE-6868D62BE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11" y="2869761"/>
            <a:ext cx="204606" cy="2046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94790D-3D9E-4379-AD08-54A1B45A0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36" y="3861933"/>
            <a:ext cx="204605" cy="15488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D176D5-339B-4001-8377-4EB1751FB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05" y="3861933"/>
            <a:ext cx="204605" cy="15488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7CCD25-F91F-4C1C-8F4B-1E416CAA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6" y="3853858"/>
            <a:ext cx="204605" cy="15488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DA6A7ED-0BDF-4C00-BA77-B3F3D032A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03" y="4752629"/>
            <a:ext cx="204606" cy="2046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C296F6-631A-4A5B-88CB-545F38B7A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5" y="3853858"/>
            <a:ext cx="204605" cy="15488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D098E6D-5A3F-4FCC-844A-598BD7680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03" y="5036187"/>
            <a:ext cx="204606" cy="2046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739071-D2F2-4136-919C-353E32842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8" y="4752629"/>
            <a:ext cx="204606" cy="2046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8526808-5EC4-419B-B9B4-C68EB037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8" y="5036187"/>
            <a:ext cx="204606" cy="2046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61E124E-1B85-4F2B-AD1F-2435CE63F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4" y="4469070"/>
            <a:ext cx="204606" cy="2046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4207C33-371C-4444-8B20-06CC4F7E0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29" y="4469070"/>
            <a:ext cx="204606" cy="2046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F66B156-DF3D-4C29-97AE-E152AE039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1" y="1671241"/>
            <a:ext cx="2813180" cy="192903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9BDF144-BF51-48E0-9F9F-32188889C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1" y="3667808"/>
            <a:ext cx="2813180" cy="19290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17A989D-82F4-489A-8AF5-0611D135F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89" y="1867048"/>
            <a:ext cx="204605" cy="154889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AABC15F-2E73-49BC-98C8-49735113D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58" y="1867048"/>
            <a:ext cx="204605" cy="154889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B28BAF5-9AB8-48B2-8464-1B28328EB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26" y="2438653"/>
            <a:ext cx="204606" cy="20460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17803E4-4911-431C-BC40-975E8796D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51" y="2438653"/>
            <a:ext cx="204606" cy="20460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13A0CA8-8A54-4991-A197-150BAFD6E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54" y="2721268"/>
            <a:ext cx="204606" cy="20460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6CBF0E-2BC8-449B-B3DC-90740405E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79" y="2721268"/>
            <a:ext cx="204606" cy="2046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BF05814-D736-46FF-8265-A90314781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03" y="3857387"/>
            <a:ext cx="204605" cy="154889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3917CE8-9E6E-4ED4-8645-CD53A0973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2" y="3857387"/>
            <a:ext cx="204605" cy="154889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F2EBE61-A08E-4AC2-87F5-8C5E786C5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68" y="4524192"/>
            <a:ext cx="204606" cy="20460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F0A0A61-5DCF-48C4-94AD-DF619B059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93" y="4524192"/>
            <a:ext cx="204606" cy="20460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2204AD8-C04E-43EC-90F7-5B4358656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95" y="1867048"/>
            <a:ext cx="204605" cy="154889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3E9E85D-92F9-4F91-94B4-813168C2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44" y="1867048"/>
            <a:ext cx="204605" cy="154889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A72F96F-9EF6-4AC8-A4C3-74F028622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44" y="3857387"/>
            <a:ext cx="204605" cy="154889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CF29D04-66DC-4D8E-902B-800165E89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56" y="3861933"/>
            <a:ext cx="204605" cy="154889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7958561-4A9C-4781-B037-5735928BB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58" y="4576621"/>
            <a:ext cx="204606" cy="20460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8E4F99F-C053-44B7-8D3C-15BCBCDBD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58" y="4860179"/>
            <a:ext cx="204606" cy="20460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3CA4730-022E-4D62-8CEA-C4A6C7685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3" y="4576621"/>
            <a:ext cx="204606" cy="20460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D07462B-6AED-478E-9BBE-83352193C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3" y="4860179"/>
            <a:ext cx="204606" cy="20460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7B81239-4A12-4DC5-A0D3-C6AA7B3B1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29" y="4292240"/>
            <a:ext cx="204606" cy="20460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BCF47BF-2454-4530-B1C9-DC95B9AD3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1" y="3853858"/>
            <a:ext cx="204605" cy="154889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AE014AF-DE81-4CC7-92C6-3B0DDCDA6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45" y="4185512"/>
            <a:ext cx="204606" cy="20460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85B255-E0E6-4940-90C5-99E447F18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2" y="1867048"/>
            <a:ext cx="204605" cy="15488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92148E8-6871-401D-8511-EF6788CBF79C}"/>
              </a:ext>
            </a:extLst>
          </p:cNvPr>
          <p:cNvSpPr/>
          <p:nvPr/>
        </p:nvSpPr>
        <p:spPr>
          <a:xfrm>
            <a:off x="3252549" y="3747814"/>
            <a:ext cx="2638901" cy="1757363"/>
          </a:xfrm>
          <a:prstGeom prst="rect">
            <a:avLst/>
          </a:prstGeom>
          <a:solidFill>
            <a:srgbClr val="FFA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916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4635" y="553530"/>
            <a:ext cx="53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birds are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8" y="1172811"/>
            <a:ext cx="2619304" cy="2693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36" y="1228233"/>
            <a:ext cx="2619304" cy="2693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64" y="1242082"/>
            <a:ext cx="2619304" cy="269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19" y="3822401"/>
            <a:ext cx="747346" cy="795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0" y="3822401"/>
            <a:ext cx="747346" cy="795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51" y="3822401"/>
            <a:ext cx="747346" cy="795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45" y="3822401"/>
            <a:ext cx="747346" cy="795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431" y="454187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tree has 10 birds.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865" y="505981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 full trees and 4 more birds.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074" y="559574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34 birds.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54888" y="5065098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246122" y="5093429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312223" y="5583036"/>
            <a:ext cx="491788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44509" y="542843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straws are there?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086" y="392545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bundle has 10 straws.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443391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4 bundles of 10 and 3 more straws.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729" y="4979319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43 straws.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1" y="1802444"/>
            <a:ext cx="1715474" cy="2123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00" y="2227568"/>
            <a:ext cx="1221887" cy="15251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3" y="1802444"/>
            <a:ext cx="1715474" cy="2123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95" y="1802444"/>
            <a:ext cx="1715474" cy="2123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7" y="1802444"/>
            <a:ext cx="1715474" cy="2123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8" y="2246433"/>
            <a:ext cx="1221887" cy="1525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31" y="2288508"/>
            <a:ext cx="1221887" cy="152516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33810" y="4461380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36854" y="4482162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094272" y="5015261"/>
            <a:ext cx="50502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69854" y="2199426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are there?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854554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 tens and 6 ones.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315" y="54703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36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775256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91814" y="371922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50327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23129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959316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687336"/>
            <a:ext cx="342453" cy="3931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96986" y="113231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 ones is equal to 1 ten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496621" y="2742586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6291" y="2742586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84674" y="2742586"/>
            <a:ext cx="699670" cy="19730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40837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803879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805802"/>
            <a:ext cx="342453" cy="393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4096004"/>
            <a:ext cx="342453" cy="3931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496177"/>
            <a:ext cx="342453" cy="3931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498100"/>
            <a:ext cx="342453" cy="393187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74594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557645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5091591" y="5503663"/>
            <a:ext cx="48486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783878"/>
            <a:ext cx="342453" cy="393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511898"/>
            <a:ext cx="342453" cy="3931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239918"/>
            <a:ext cx="342453" cy="3931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967938"/>
            <a:ext cx="342453" cy="3931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695958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2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16" grpId="0"/>
      <p:bldP spid="38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193877" y="1079033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76331-CF44-486D-8AE4-2273B96555F6}"/>
              </a:ext>
            </a:extLst>
          </p:cNvPr>
          <p:cNvSpPr txBox="1"/>
          <p:nvPr/>
        </p:nvSpPr>
        <p:spPr>
          <a:xfrm>
            <a:off x="3389291" y="2769909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tens and ______ 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ECA993-1204-42A5-8B51-CF655F009D23}"/>
              </a:ext>
            </a:extLst>
          </p:cNvPr>
          <p:cNvSpPr txBox="1"/>
          <p:nvPr/>
        </p:nvSpPr>
        <p:spPr>
          <a:xfrm>
            <a:off x="3668215" y="3735327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tens + ______ ones = ______.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84C9ED-D11F-4B94-B18D-B3B6ECF4F6A7}"/>
              </a:ext>
            </a:extLst>
          </p:cNvPr>
          <p:cNvSpPr/>
          <p:nvPr/>
        </p:nvSpPr>
        <p:spPr>
          <a:xfrm>
            <a:off x="355364" y="1940448"/>
            <a:ext cx="2960137" cy="30824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57AB65-F9C5-44CF-9B4A-2B3FB0DD4B78}"/>
              </a:ext>
            </a:extLst>
          </p:cNvPr>
          <p:cNvGrpSpPr/>
          <p:nvPr/>
        </p:nvGrpSpPr>
        <p:grpSpPr>
          <a:xfrm>
            <a:off x="783179" y="2387518"/>
            <a:ext cx="1310384" cy="608937"/>
            <a:chOff x="10608903" y="2806532"/>
            <a:chExt cx="697255" cy="25227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1E43E2-7A22-42DC-9CD4-C47C1125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7DC0830-1B6F-45C0-ABCA-6D37A5F7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4060C6-8B0E-4CED-8ADC-D32E5C81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CEA6E1E-0626-4ED3-89E6-AC4BA0D08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E033FB7-9F90-4285-9186-9A04FCFE9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76B08E8-44FA-4C45-95EC-98537377F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48FEEC-1778-4B90-9B1B-37D06C1E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34D31D-E5A7-4A0F-AC49-4FBC444D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3296406-3E0D-41C8-927E-680438EB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658825-B66C-4923-83D9-C3338206D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B22F3-7F11-49A2-A59D-5896FF70A451}"/>
              </a:ext>
            </a:extLst>
          </p:cNvPr>
          <p:cNvGrpSpPr/>
          <p:nvPr/>
        </p:nvGrpSpPr>
        <p:grpSpPr>
          <a:xfrm>
            <a:off x="1532166" y="3235037"/>
            <a:ext cx="1310384" cy="608937"/>
            <a:chOff x="10608903" y="2806532"/>
            <a:chExt cx="697255" cy="252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A809DC-13BF-4B61-8B0B-5DA770D83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6398DF-8D5F-4C37-A257-8BE4EE6B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0D1A39-FA3D-4D4E-8CE6-435813BC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FD51AF-C3E3-470A-A7F4-3FA9F073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7FD463-462F-49E8-880A-224692D1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647DC44-60E9-4E6D-85B6-1BDDBA55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3498770-88DE-493F-84C3-12A83B53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67A5B-B85E-48A4-8F41-1A3536D9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2619030-D968-4FCE-8537-1B711509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27EBCC-1A4E-462B-9150-4B85C973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616DAC-ADB0-4C40-ABE7-7A06D4AC2EA7}"/>
              </a:ext>
            </a:extLst>
          </p:cNvPr>
          <p:cNvGrpSpPr/>
          <p:nvPr/>
        </p:nvGrpSpPr>
        <p:grpSpPr>
          <a:xfrm>
            <a:off x="833654" y="4081360"/>
            <a:ext cx="1310384" cy="437744"/>
            <a:chOff x="1193160" y="4542143"/>
            <a:chExt cx="1747178" cy="58365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A17AFDA-EAD8-4EE0-A945-CF8613D5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193160" y="4670858"/>
              <a:ext cx="1487510" cy="22196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03A4F2F-A0B0-4AAF-8DD0-A851747C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280038" y="4746695"/>
              <a:ext cx="1487510" cy="22196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FF9333E-46DA-4856-98C1-72690B851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66433" y="4822532"/>
              <a:ext cx="1487510" cy="22196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B703E00-FBD0-4AE5-B2C9-15B516055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452828" y="4903836"/>
              <a:ext cx="1487510" cy="22196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99B6799-6F42-4D9C-964C-CB57B59D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265234" y="4542143"/>
              <a:ext cx="1487510" cy="22196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D959D0D-2ED2-45FC-9BF1-9DA52A04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56886" y="4617980"/>
              <a:ext cx="1487510" cy="22196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A3649BB-0A33-499F-B63F-C949AD92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448054" y="4693817"/>
              <a:ext cx="1487510" cy="221966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4D871C-A959-4972-85A1-3C183F885E68}"/>
              </a:ext>
            </a:extLst>
          </p:cNvPr>
          <p:cNvSpPr txBox="1"/>
          <p:nvPr/>
        </p:nvSpPr>
        <p:spPr>
          <a:xfrm>
            <a:off x="4893469" y="2619767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9DCF8D-C69F-4D8A-86F2-76F620411BBB}"/>
              </a:ext>
            </a:extLst>
          </p:cNvPr>
          <p:cNvSpPr txBox="1"/>
          <p:nvPr/>
        </p:nvSpPr>
        <p:spPr>
          <a:xfrm>
            <a:off x="7008019" y="2619767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6E7E16-9722-4344-A58C-7A672603CAD8}"/>
              </a:ext>
            </a:extLst>
          </p:cNvPr>
          <p:cNvSpPr txBox="1"/>
          <p:nvPr/>
        </p:nvSpPr>
        <p:spPr>
          <a:xfrm>
            <a:off x="3799343" y="3569206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411A5-2C2D-48B5-8062-1444C578AFE7}"/>
              </a:ext>
            </a:extLst>
          </p:cNvPr>
          <p:cNvSpPr txBox="1"/>
          <p:nvPr/>
        </p:nvSpPr>
        <p:spPr>
          <a:xfrm>
            <a:off x="5586301" y="3569206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161499-38BF-4BC5-ADFE-A2E417B1E3FE}"/>
              </a:ext>
            </a:extLst>
          </p:cNvPr>
          <p:cNvSpPr txBox="1"/>
          <p:nvPr/>
        </p:nvSpPr>
        <p:spPr>
          <a:xfrm>
            <a:off x="7462416" y="3569206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4177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3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193877" y="1079033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76331-CF44-486D-8AE4-2273B96555F6}"/>
              </a:ext>
            </a:extLst>
          </p:cNvPr>
          <p:cNvSpPr txBox="1"/>
          <p:nvPr/>
        </p:nvSpPr>
        <p:spPr>
          <a:xfrm>
            <a:off x="3389291" y="2769909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tens and ______ 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ECA993-1204-42A5-8B51-CF655F009D23}"/>
              </a:ext>
            </a:extLst>
          </p:cNvPr>
          <p:cNvSpPr txBox="1"/>
          <p:nvPr/>
        </p:nvSpPr>
        <p:spPr>
          <a:xfrm>
            <a:off x="3668215" y="3735327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tens + ______ ones = ______.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1F2BDC7-2E7E-4CC4-8E36-284D64F1FF40}"/>
              </a:ext>
            </a:extLst>
          </p:cNvPr>
          <p:cNvSpPr/>
          <p:nvPr/>
        </p:nvSpPr>
        <p:spPr>
          <a:xfrm>
            <a:off x="355364" y="1940448"/>
            <a:ext cx="2960137" cy="30824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57AB65-F9C5-44CF-9B4A-2B3FB0DD4B78}"/>
              </a:ext>
            </a:extLst>
          </p:cNvPr>
          <p:cNvGrpSpPr/>
          <p:nvPr/>
        </p:nvGrpSpPr>
        <p:grpSpPr>
          <a:xfrm>
            <a:off x="692959" y="2190492"/>
            <a:ext cx="1310384" cy="608937"/>
            <a:chOff x="10608903" y="2806532"/>
            <a:chExt cx="697255" cy="25227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1E43E2-7A22-42DC-9CD4-C47C1125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7DC0830-1B6F-45C0-ABCA-6D37A5F7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4060C6-8B0E-4CED-8ADC-D32E5C81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CEA6E1E-0626-4ED3-89E6-AC4BA0D08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E033FB7-9F90-4285-9186-9A04FCFE9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76B08E8-44FA-4C45-95EC-98537377F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48FEEC-1778-4B90-9B1B-37D06C1E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34D31D-E5A7-4A0F-AC49-4FBC444D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3296406-3E0D-41C8-927E-680438EB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658825-B66C-4923-83D9-C3338206D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B22F3-7F11-49A2-A59D-5896FF70A451}"/>
              </a:ext>
            </a:extLst>
          </p:cNvPr>
          <p:cNvGrpSpPr/>
          <p:nvPr/>
        </p:nvGrpSpPr>
        <p:grpSpPr>
          <a:xfrm>
            <a:off x="1639945" y="2950993"/>
            <a:ext cx="1310384" cy="608937"/>
            <a:chOff x="10608903" y="2806532"/>
            <a:chExt cx="697255" cy="252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A809DC-13BF-4B61-8B0B-5DA770D83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6398DF-8D5F-4C37-A257-8BE4EE6B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0D1A39-FA3D-4D4E-8CE6-435813BC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FD51AF-C3E3-470A-A7F4-3FA9F073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7FD463-462F-49E8-880A-224692D1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647DC44-60E9-4E6D-85B6-1BDDBA55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3498770-88DE-493F-84C3-12A83B53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67A5B-B85E-48A4-8F41-1A3536D9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2619030-D968-4FCE-8537-1B711509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27EBCC-1A4E-462B-9150-4B85C973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3D506-72F1-4E5F-8D5D-F87E09074C47}"/>
              </a:ext>
            </a:extLst>
          </p:cNvPr>
          <p:cNvGrpSpPr/>
          <p:nvPr/>
        </p:nvGrpSpPr>
        <p:grpSpPr>
          <a:xfrm>
            <a:off x="1762617" y="4474649"/>
            <a:ext cx="1180791" cy="319889"/>
            <a:chOff x="2271774" y="4582316"/>
            <a:chExt cx="1574388" cy="42651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A17AFDA-EAD8-4EE0-A945-CF8613D5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271774" y="4711031"/>
              <a:ext cx="1487510" cy="22196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03A4F2F-A0B0-4AAF-8DD0-A851747C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58652" y="4786868"/>
              <a:ext cx="1487510" cy="22196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99B6799-6F42-4D9C-964C-CB57B59D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43848" y="4582316"/>
              <a:ext cx="1487510" cy="22196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B7C0FC-0954-4AA9-9D1F-F494357AB9B4}"/>
              </a:ext>
            </a:extLst>
          </p:cNvPr>
          <p:cNvGrpSpPr/>
          <p:nvPr/>
        </p:nvGrpSpPr>
        <p:grpSpPr>
          <a:xfrm>
            <a:off x="649639" y="3706832"/>
            <a:ext cx="1310384" cy="608937"/>
            <a:chOff x="10608903" y="2806532"/>
            <a:chExt cx="697255" cy="25227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796786B-0E9C-404B-9AE4-907DCFE7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7D0DB90-BB14-4196-9E87-1F2AC09B5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969367B-28FB-4880-B2A4-E9152C5EB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7A3DC0F-4434-4B16-BE3C-B867A4D3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EFF978C-EED2-412C-9B4D-B85A1082A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5296CEA-966C-41AB-BDB0-3FEA5EEE1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F69ABD2-4AE4-4707-972D-17A22D07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EFD791F-A6D7-4540-BCB3-C7DFC18A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A430974-1DAA-4EFB-AFE7-39548ED4B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4AB7685-21DA-43A6-A0C4-2A867CAF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2C36A46-0763-400B-8A01-2F8F7E1CA199}"/>
              </a:ext>
            </a:extLst>
          </p:cNvPr>
          <p:cNvSpPr txBox="1"/>
          <p:nvPr/>
        </p:nvSpPr>
        <p:spPr>
          <a:xfrm>
            <a:off x="4893469" y="2636095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2F1878-2B2D-4F5D-A4EF-20ECEC9F6DBD}"/>
              </a:ext>
            </a:extLst>
          </p:cNvPr>
          <p:cNvSpPr txBox="1"/>
          <p:nvPr/>
        </p:nvSpPr>
        <p:spPr>
          <a:xfrm>
            <a:off x="7000875" y="2636095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ED2107-90E4-4E53-8D4E-9B010722F155}"/>
              </a:ext>
            </a:extLst>
          </p:cNvPr>
          <p:cNvSpPr txBox="1"/>
          <p:nvPr/>
        </p:nvSpPr>
        <p:spPr>
          <a:xfrm>
            <a:off x="3799343" y="3585534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7E04E7-7C3B-4B98-8943-EA1A84F6D5E7}"/>
              </a:ext>
            </a:extLst>
          </p:cNvPr>
          <p:cNvSpPr txBox="1"/>
          <p:nvPr/>
        </p:nvSpPr>
        <p:spPr>
          <a:xfrm>
            <a:off x="5586301" y="3585534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EE7EF5-E639-43EA-8AC5-00C551542265}"/>
              </a:ext>
            </a:extLst>
          </p:cNvPr>
          <p:cNvSpPr txBox="1"/>
          <p:nvPr/>
        </p:nvSpPr>
        <p:spPr>
          <a:xfrm>
            <a:off x="7462416" y="3585534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852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193877" y="1079033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76331-CF44-486D-8AE4-2273B96555F6}"/>
              </a:ext>
            </a:extLst>
          </p:cNvPr>
          <p:cNvSpPr txBox="1"/>
          <p:nvPr/>
        </p:nvSpPr>
        <p:spPr>
          <a:xfrm>
            <a:off x="3389291" y="2769909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tens and ______ 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ECA993-1204-42A5-8B51-CF655F009D23}"/>
              </a:ext>
            </a:extLst>
          </p:cNvPr>
          <p:cNvSpPr txBox="1"/>
          <p:nvPr/>
        </p:nvSpPr>
        <p:spPr>
          <a:xfrm>
            <a:off x="3668215" y="3735327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tens + ______ ones = ______.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975B8E-526F-4BEC-92E6-30155D4087DB}"/>
              </a:ext>
            </a:extLst>
          </p:cNvPr>
          <p:cNvSpPr/>
          <p:nvPr/>
        </p:nvSpPr>
        <p:spPr>
          <a:xfrm>
            <a:off x="355364" y="1940448"/>
            <a:ext cx="2960137" cy="30824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57AB65-F9C5-44CF-9B4A-2B3FB0DD4B78}"/>
              </a:ext>
            </a:extLst>
          </p:cNvPr>
          <p:cNvGrpSpPr/>
          <p:nvPr/>
        </p:nvGrpSpPr>
        <p:grpSpPr>
          <a:xfrm>
            <a:off x="525048" y="2120575"/>
            <a:ext cx="1310384" cy="608937"/>
            <a:chOff x="10608903" y="2806532"/>
            <a:chExt cx="697255" cy="25227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1E43E2-7A22-42DC-9CD4-C47C1125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7DC0830-1B6F-45C0-ABCA-6D37A5F7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4060C6-8B0E-4CED-8ADC-D32E5C81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CEA6E1E-0626-4ED3-89E6-AC4BA0D08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E033FB7-9F90-4285-9186-9A04FCFE9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76B08E8-44FA-4C45-95EC-98537377F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48FEEC-1778-4B90-9B1B-37D06C1E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34D31D-E5A7-4A0F-AC49-4FBC444D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3296406-3E0D-41C8-927E-680438EB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658825-B66C-4923-83D9-C3338206D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B22F3-7F11-49A2-A59D-5896FF70A451}"/>
              </a:ext>
            </a:extLst>
          </p:cNvPr>
          <p:cNvGrpSpPr/>
          <p:nvPr/>
        </p:nvGrpSpPr>
        <p:grpSpPr>
          <a:xfrm>
            <a:off x="1813225" y="2719742"/>
            <a:ext cx="1310384" cy="608937"/>
            <a:chOff x="10608903" y="2806532"/>
            <a:chExt cx="697255" cy="252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A809DC-13BF-4B61-8B0B-5DA770D83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6398DF-8D5F-4C37-A257-8BE4EE6B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0D1A39-FA3D-4D4E-8CE6-435813BC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FD51AF-C3E3-470A-A7F4-3FA9F073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7FD463-462F-49E8-880A-224692D1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647DC44-60E9-4E6D-85B6-1BDDBA55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3498770-88DE-493F-84C3-12A83B53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67A5B-B85E-48A4-8F41-1A3536D9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2619030-D968-4FCE-8537-1B711509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27EBCC-1A4E-462B-9150-4B85C973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B7C0FC-0954-4AA9-9D1F-F494357AB9B4}"/>
              </a:ext>
            </a:extLst>
          </p:cNvPr>
          <p:cNvGrpSpPr/>
          <p:nvPr/>
        </p:nvGrpSpPr>
        <p:grpSpPr>
          <a:xfrm>
            <a:off x="525048" y="3286868"/>
            <a:ext cx="1310384" cy="608937"/>
            <a:chOff x="10608903" y="2806532"/>
            <a:chExt cx="697255" cy="25227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796786B-0E9C-404B-9AE4-907DCFE7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7D0DB90-BB14-4196-9E87-1F2AC09B5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969367B-28FB-4880-B2A4-E9152C5EB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7A3DC0F-4434-4B16-BE3C-B867A4D3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EFF978C-EED2-412C-9B4D-B85A1082A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5296CEA-966C-41AB-BDB0-3FEA5EEE1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F69ABD2-4AE4-4707-972D-17A22D07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EFD791F-A6D7-4540-BCB3-C7DFC18A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A430974-1DAA-4EFB-AFE7-39548ED4B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4AB7685-21DA-43A6-A0C4-2A867CAF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314982-B9C7-4065-B0D9-246BDF5BA5AF}"/>
              </a:ext>
            </a:extLst>
          </p:cNvPr>
          <p:cNvGrpSpPr/>
          <p:nvPr/>
        </p:nvGrpSpPr>
        <p:grpSpPr>
          <a:xfrm>
            <a:off x="1808867" y="3896501"/>
            <a:ext cx="1310384" cy="608937"/>
            <a:chOff x="10608903" y="2806532"/>
            <a:chExt cx="697255" cy="25227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2D35806-9A91-43AF-973A-B3F70F479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08903" y="2917450"/>
              <a:ext cx="593628" cy="6896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5634656-FE8F-4D9E-9D6C-A15A9530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43574" y="2941014"/>
              <a:ext cx="593628" cy="6896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21383DE-C129-4434-9712-24F26E912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8052" y="2964578"/>
              <a:ext cx="593628" cy="6896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E5AC93E-BB84-4CE3-9A07-EDB9D456C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2530" y="2989841"/>
              <a:ext cx="593628" cy="6896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C50DA7C-5AB2-4980-817F-0B84A6699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37666" y="2877456"/>
              <a:ext cx="593628" cy="6896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5063403-CBD7-4EFE-B3F0-8AB991A9B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4242" y="2901020"/>
              <a:ext cx="593628" cy="6896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2A7047F-32D8-4683-ACCC-DAE228280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10625" y="2924584"/>
              <a:ext cx="593628" cy="689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E6DB3B1-B562-4D11-ADDF-0EA6DDFB7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670239" y="2842629"/>
              <a:ext cx="593628" cy="6896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D37957E-D74C-4B32-8582-4B61C4D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6622" y="2864288"/>
              <a:ext cx="593628" cy="6896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95754AD-C7CC-42E8-8451-3142C950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00714" y="2806532"/>
              <a:ext cx="593628" cy="6896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358D94-C00B-4F78-8142-7ECBFE35D090}"/>
              </a:ext>
            </a:extLst>
          </p:cNvPr>
          <p:cNvGrpSpPr/>
          <p:nvPr/>
        </p:nvGrpSpPr>
        <p:grpSpPr>
          <a:xfrm>
            <a:off x="575342" y="4483644"/>
            <a:ext cx="1245587" cy="376766"/>
            <a:chOff x="452029" y="5088263"/>
            <a:chExt cx="1660783" cy="50235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4B8C53F-A8E7-4617-B2C2-1F5E2854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2029" y="5216978"/>
              <a:ext cx="1487510" cy="22196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25CA738-51F6-4FD5-AC99-54BB4F0E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38907" y="5292815"/>
              <a:ext cx="1487510" cy="22196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50AEED8-9B82-4987-B3EE-27BCC99E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5302" y="5368652"/>
              <a:ext cx="1487510" cy="22196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0660297-86A2-4573-B96D-B737DE0F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24103" y="5088263"/>
              <a:ext cx="1487510" cy="22196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E4360C2-3DF3-4687-B8AA-E11B35534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15755" y="5164100"/>
              <a:ext cx="1487510" cy="221966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B9EAA62-F484-4DE5-8F37-2BECB9164432}"/>
              </a:ext>
            </a:extLst>
          </p:cNvPr>
          <p:cNvSpPr txBox="1"/>
          <p:nvPr/>
        </p:nvSpPr>
        <p:spPr>
          <a:xfrm>
            <a:off x="4893469" y="2644257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9649BE-F596-4022-9813-EC75DBA60C2F}"/>
              </a:ext>
            </a:extLst>
          </p:cNvPr>
          <p:cNvSpPr txBox="1"/>
          <p:nvPr/>
        </p:nvSpPr>
        <p:spPr>
          <a:xfrm>
            <a:off x="7000875" y="2644257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60C763-C65D-475E-AFDD-17754E5216C6}"/>
              </a:ext>
            </a:extLst>
          </p:cNvPr>
          <p:cNvSpPr txBox="1"/>
          <p:nvPr/>
        </p:nvSpPr>
        <p:spPr>
          <a:xfrm>
            <a:off x="3799343" y="3593696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27A46AD-AACA-49A8-B0E3-1C15E90A7430}"/>
              </a:ext>
            </a:extLst>
          </p:cNvPr>
          <p:cNvSpPr txBox="1"/>
          <p:nvPr/>
        </p:nvSpPr>
        <p:spPr>
          <a:xfrm>
            <a:off x="5586301" y="3593696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DFA049-9AB9-4A78-84C4-5349D5993DD5}"/>
              </a:ext>
            </a:extLst>
          </p:cNvPr>
          <p:cNvSpPr txBox="1"/>
          <p:nvPr/>
        </p:nvSpPr>
        <p:spPr>
          <a:xfrm>
            <a:off x="7462416" y="3593696"/>
            <a:ext cx="76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764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3690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Building numbers up to 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2159634"/>
            <a:ext cx="342453" cy="393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635937" y="821615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887654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2163794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616793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615674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890294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343694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069791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071714"/>
            <a:ext cx="342453" cy="39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343292"/>
            <a:ext cx="342453" cy="393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1109" y="1582011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 ones is equal to 1 ten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20" y="3625639"/>
            <a:ext cx="1440419" cy="9947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069285" y="2528234"/>
            <a:ext cx="2448806" cy="1152086"/>
          </a:xfrm>
          <a:prstGeom prst="wedgeRoundRectCallout">
            <a:avLst>
              <a:gd name="adj1" fmla="val -51870"/>
              <a:gd name="adj2" fmla="val 6681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66568" y="2481545"/>
            <a:ext cx="245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build big numbers using these!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32" y="3716284"/>
            <a:ext cx="1517626" cy="106233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307843" y="2794686"/>
            <a:ext cx="1925935" cy="749257"/>
          </a:xfrm>
          <a:prstGeom prst="wedgeRoundRectCallout">
            <a:avLst>
              <a:gd name="adj1" fmla="val 32248"/>
              <a:gd name="adj2" fmla="val 9524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11564" y="2799117"/>
            <a:ext cx="19222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about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35?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7994" y="381126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3 tens and 5 ones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41109" y="4234271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98259" y="4262517"/>
            <a:ext cx="699670" cy="197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08159" y="4247931"/>
            <a:ext cx="699670" cy="19730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651188"/>
            <a:ext cx="342453" cy="393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38110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111025"/>
            <a:ext cx="342453" cy="393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840944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570863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1" grpId="0" animBg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8|6|5.2|10|9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6|4.9|6.5|7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6|4.4|2.6|3.7|4.2|5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2.3|2.2|5.7|13.4|10.2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|14.7|4.6|4.9|18.9|3.4|3.3|11.2|5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|6.9|12.2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|7|8.6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cee99ee9-287b-4f9a-957c-ba5ae7375c9a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6AE7F0-53C7-4FC6-B073-0CCB41E31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332</Words>
  <Application>Microsoft Macintosh PowerPoint</Application>
  <PresentationFormat>On-screen Show (4:3)</PresentationFormat>
  <Paragraphs>78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Yu Gothic UI</vt:lpstr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match the picture representation to the correct number?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MCARDLE, SOPHIE L. (Student)</cp:lastModifiedBy>
  <cp:revision>234</cp:revision>
  <dcterms:created xsi:type="dcterms:W3CDTF">2019-07-05T11:02:13Z</dcterms:created>
  <dcterms:modified xsi:type="dcterms:W3CDTF">2022-01-24T14:42:08Z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