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3" r:id="rId5"/>
    <p:sldMasterId id="2147483677" r:id="rId6"/>
    <p:sldMasterId id="2147483679" r:id="rId7"/>
    <p:sldMasterId id="2147483682" r:id="rId8"/>
  </p:sldMasterIdLst>
  <p:notesMasterIdLst>
    <p:notesMasterId r:id="rId27"/>
  </p:notesMasterIdLst>
  <p:sldIdLst>
    <p:sldId id="296" r:id="rId9"/>
    <p:sldId id="298" r:id="rId10"/>
    <p:sldId id="320" r:id="rId11"/>
    <p:sldId id="300" r:id="rId12"/>
    <p:sldId id="309" r:id="rId13"/>
    <p:sldId id="308" r:id="rId14"/>
    <p:sldId id="307" r:id="rId15"/>
    <p:sldId id="306" r:id="rId16"/>
    <p:sldId id="322" r:id="rId17"/>
    <p:sldId id="304" r:id="rId18"/>
    <p:sldId id="310" r:id="rId19"/>
    <p:sldId id="311" r:id="rId20"/>
    <p:sldId id="312" r:id="rId21"/>
    <p:sldId id="313" r:id="rId22"/>
    <p:sldId id="314" r:id="rId23"/>
    <p:sldId id="321" r:id="rId24"/>
    <p:sldId id="318" r:id="rId25"/>
    <p:sldId id="31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5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6" Type="http://schemas.openxmlformats.org/officeDocument/2006/relationships/image" Target="../media/image29.png"/><Relationship Id="rId5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390" y="1453788"/>
            <a:ext cx="6584251" cy="24873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495DA8-16B1-45B9-B976-42121B546A35}"/>
              </a:ext>
            </a:extLst>
          </p:cNvPr>
          <p:cNvSpPr txBox="1"/>
          <p:nvPr/>
        </p:nvSpPr>
        <p:spPr>
          <a:xfrm>
            <a:off x="182880" y="267286"/>
            <a:ext cx="3770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10.2.22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F6D12A-8AB6-427F-9F9F-1D53E694F12A}"/>
              </a:ext>
            </a:extLst>
          </p:cNvPr>
          <p:cNvSpPr txBox="1"/>
          <p:nvPr/>
        </p:nvSpPr>
        <p:spPr>
          <a:xfrm>
            <a:off x="309488" y="4459458"/>
            <a:ext cx="80045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L.O. – I can identify fractions greater than 1.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45254"/>
              </p:ext>
            </p:extLst>
          </p:nvPr>
        </p:nvGraphicFramePr>
        <p:xfrm>
          <a:off x="1730634" y="1454422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1420" y="547083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86325" y="1483063"/>
                <a:ext cx="749837" cy="108209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5" y="1483063"/>
                <a:ext cx="749837" cy="1082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730634" y="535381"/>
            <a:ext cx="2763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Improper fraction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28179"/>
              </p:ext>
            </p:extLst>
          </p:nvPr>
        </p:nvGraphicFramePr>
        <p:xfrm>
          <a:off x="1730634" y="1454422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51881"/>
              </p:ext>
            </p:extLst>
          </p:nvPr>
        </p:nvGraphicFramePr>
        <p:xfrm>
          <a:off x="1730634" y="3661647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78087"/>
              </p:ext>
            </p:extLst>
          </p:nvPr>
        </p:nvGraphicFramePr>
        <p:xfrm>
          <a:off x="1730634" y="3661647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73386" y="334776"/>
                <a:ext cx="749837" cy="108209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386" y="334776"/>
                <a:ext cx="749837" cy="1082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6325" y="3666735"/>
                <a:ext cx="749837" cy="108209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5" y="3666735"/>
                <a:ext cx="749837" cy="1082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9" grpId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20700"/>
              </p:ext>
            </p:extLst>
          </p:nvPr>
        </p:nvGraphicFramePr>
        <p:xfrm>
          <a:off x="1730634" y="1178133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1420" y="547083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13172" y="454634"/>
                <a:ext cx="749837" cy="108997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18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172" y="454634"/>
                <a:ext cx="749837" cy="10899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626842"/>
              </p:ext>
            </p:extLst>
          </p:nvPr>
        </p:nvGraphicFramePr>
        <p:xfrm>
          <a:off x="1730634" y="1178133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938805"/>
              </p:ext>
            </p:extLst>
          </p:nvPr>
        </p:nvGraphicFramePr>
        <p:xfrm>
          <a:off x="1730634" y="3034862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870618"/>
              </p:ext>
            </p:extLst>
          </p:nvPr>
        </p:nvGraphicFramePr>
        <p:xfrm>
          <a:off x="1730634" y="3034861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13179"/>
              </p:ext>
            </p:extLst>
          </p:nvPr>
        </p:nvGraphicFramePr>
        <p:xfrm>
          <a:off x="1730634" y="4881135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940561"/>
              </p:ext>
            </p:extLst>
          </p:nvPr>
        </p:nvGraphicFramePr>
        <p:xfrm>
          <a:off x="1730634" y="4881136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6325" y="1196335"/>
                <a:ext cx="749837" cy="108972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5" y="1196335"/>
                <a:ext cx="749837" cy="10897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86324" y="3077826"/>
                <a:ext cx="749837" cy="108972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4" y="3077826"/>
                <a:ext cx="749837" cy="10897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86323" y="4878369"/>
                <a:ext cx="749837" cy="108972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3" y="4878369"/>
                <a:ext cx="749837" cy="10897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18412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58117" y="2263829"/>
            <a:ext cx="2303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/>
              <a:t> 3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79977" y="1738001"/>
                <a:ext cx="749837" cy="1648143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5400" b="0" i="0" smtClean="0"/>
                            <m:t>18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54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977" y="1738001"/>
                <a:ext cx="749837" cy="1648143"/>
              </a:xfrm>
              <a:prstGeom prst="rect">
                <a:avLst/>
              </a:prstGeom>
              <a:blipFill>
                <a:blip r:embed="rId5"/>
                <a:stretch>
                  <a:fillRect l="-6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eft Bracket 7"/>
          <p:cNvSpPr/>
          <p:nvPr/>
        </p:nvSpPr>
        <p:spPr>
          <a:xfrm flipV="1">
            <a:off x="3080352" y="2103675"/>
            <a:ext cx="186947" cy="1016465"/>
          </a:xfrm>
          <a:prstGeom prst="leftBracket">
            <a:avLst>
              <a:gd name="adj" fmla="val 341624"/>
            </a:avLst>
          </a:prstGeom>
          <a:ln w="28575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" name="Left Bracket 8"/>
          <p:cNvSpPr/>
          <p:nvPr/>
        </p:nvSpPr>
        <p:spPr>
          <a:xfrm flipH="1">
            <a:off x="4075890" y="2103675"/>
            <a:ext cx="184665" cy="1016466"/>
          </a:xfrm>
          <a:prstGeom prst="leftBracket">
            <a:avLst>
              <a:gd name="adj" fmla="val 345845"/>
            </a:avLst>
          </a:prstGeom>
          <a:ln w="28575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42492" y="2263830"/>
            <a:ext cx="85311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3600" dirty="0">
                <a:solidFill>
                  <a:schemeClr val="accent1"/>
                </a:solidFill>
              </a:rPr>
              <a:t>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2160" y="2263830"/>
            <a:ext cx="86754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3600" dirty="0">
                <a:solidFill>
                  <a:schemeClr val="accent1"/>
                </a:solidFill>
              </a:rPr>
              <a:t>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70429" y="3736217"/>
            <a:ext cx="5519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18 is 3 times greater than 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05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7512" y="325358"/>
                <a:ext cx="749837" cy="108997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325358"/>
                <a:ext cx="749837" cy="10899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29247"/>
              </p:ext>
            </p:extLst>
          </p:nvPr>
        </p:nvGraphicFramePr>
        <p:xfrm>
          <a:off x="2575097" y="1085784"/>
          <a:ext cx="3902513" cy="633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633071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17349" y="562157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4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10975" y="2215246"/>
                <a:ext cx="749837" cy="10858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975" y="2215246"/>
                <a:ext cx="749837" cy="10858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407239"/>
              </p:ext>
            </p:extLst>
          </p:nvPr>
        </p:nvGraphicFramePr>
        <p:xfrm>
          <a:off x="2575721" y="2376647"/>
          <a:ext cx="3902513" cy="633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633071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10350" y="859413"/>
                <a:ext cx="749837" cy="10858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350" y="859413"/>
                <a:ext cx="749837" cy="10858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30649" y="3571079"/>
                <a:ext cx="749837" cy="10858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649" y="3571079"/>
                <a:ext cx="749837" cy="1085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244070"/>
              </p:ext>
            </p:extLst>
          </p:nvPr>
        </p:nvGraphicFramePr>
        <p:xfrm>
          <a:off x="2595395" y="3718968"/>
          <a:ext cx="3902513" cy="633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633071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610349" y="4926911"/>
                <a:ext cx="749837" cy="10858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349" y="4926911"/>
                <a:ext cx="749837" cy="10858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79348"/>
              </p:ext>
            </p:extLst>
          </p:nvPr>
        </p:nvGraphicFramePr>
        <p:xfrm>
          <a:off x="2575096" y="5178124"/>
          <a:ext cx="3902513" cy="633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633071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7311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88280" y="1809110"/>
                <a:ext cx="749837" cy="1648143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5400" b="0" i="0" smtClean="0"/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54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280" y="1809110"/>
                <a:ext cx="749837" cy="1648143"/>
              </a:xfrm>
              <a:prstGeom prst="rect">
                <a:avLst/>
              </a:prstGeom>
              <a:blipFill>
                <a:blip r:embed="rId5"/>
                <a:stretch>
                  <a:fillRect l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114506" y="2344670"/>
            <a:ext cx="2303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/>
              <a:t> 4 wholes</a:t>
            </a:r>
          </a:p>
        </p:txBody>
      </p:sp>
      <p:sp>
        <p:nvSpPr>
          <p:cNvPr id="6" name="Left Bracket 5"/>
          <p:cNvSpPr/>
          <p:nvPr/>
        </p:nvSpPr>
        <p:spPr>
          <a:xfrm flipV="1">
            <a:off x="3086306" y="2156745"/>
            <a:ext cx="186947" cy="1016466"/>
          </a:xfrm>
          <a:prstGeom prst="leftBracket">
            <a:avLst>
              <a:gd name="adj" fmla="val 341624"/>
            </a:avLst>
          </a:prstGeom>
          <a:ln w="28575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" name="Left Bracket 6"/>
          <p:cNvSpPr/>
          <p:nvPr/>
        </p:nvSpPr>
        <p:spPr>
          <a:xfrm flipH="1">
            <a:off x="4138116" y="2156745"/>
            <a:ext cx="184665" cy="1016466"/>
          </a:xfrm>
          <a:prstGeom prst="leftBracket">
            <a:avLst>
              <a:gd name="adj" fmla="val 345845"/>
            </a:avLst>
          </a:prstGeom>
          <a:ln w="28575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4718" y="2295798"/>
            <a:ext cx="853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3600" dirty="0">
                <a:solidFill>
                  <a:schemeClr val="accent1"/>
                </a:solidFill>
              </a:rPr>
              <a:t> 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48114" y="2295798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3600" dirty="0">
                <a:solidFill>
                  <a:schemeClr val="accent1"/>
                </a:solidFill>
              </a:rPr>
              <a:t>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050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029506"/>
              </p:ext>
            </p:extLst>
          </p:nvPr>
        </p:nvGraphicFramePr>
        <p:xfrm>
          <a:off x="1730634" y="1454422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01420" y="547083"/>
            <a:ext cx="1693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1 whole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86325" y="1479247"/>
                <a:ext cx="749837" cy="108972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5" y="1479247"/>
                <a:ext cx="749837" cy="10897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10618"/>
              </p:ext>
            </p:extLst>
          </p:nvPr>
        </p:nvGraphicFramePr>
        <p:xfrm>
          <a:off x="1730634" y="1454422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65363"/>
              </p:ext>
            </p:extLst>
          </p:nvPr>
        </p:nvGraphicFramePr>
        <p:xfrm>
          <a:off x="1730634" y="3661647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328301"/>
              </p:ext>
            </p:extLst>
          </p:nvPr>
        </p:nvGraphicFramePr>
        <p:xfrm>
          <a:off x="1730634" y="3661647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86325" y="3664234"/>
                <a:ext cx="749837" cy="108709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325" y="3664234"/>
                <a:ext cx="749837" cy="10870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272616" y="547083"/>
            <a:ext cx="1628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4 sixths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87720" y="295620"/>
                <a:ext cx="749837" cy="108997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20" y="295620"/>
                <a:ext cx="749837" cy="10899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8380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ED891D-5103-4D0D-9550-E7CC076E6358}"/>
              </a:ext>
            </a:extLst>
          </p:cNvPr>
          <p:cNvSpPr txBox="1"/>
          <p:nvPr/>
        </p:nvSpPr>
        <p:spPr>
          <a:xfrm>
            <a:off x="361950" y="1069145"/>
            <a:ext cx="73752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Now let’s have a go at the worksheet. (questions 1 – 5)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Steps to Success: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omic Sans MS" panose="030F0702030302020204" pitchFamily="66" charset="0"/>
              </a:rPr>
              <a:t>Count how many pieces are there altogether - this is the NUMERATOR!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 Count how many pieces are there in 1 whole bar - this is the DENOMINATOR!</a:t>
            </a:r>
          </a:p>
        </p:txBody>
      </p:sp>
    </p:spTree>
    <p:extLst>
      <p:ext uri="{BB962C8B-B14F-4D97-AF65-F5344CB8AC3E}">
        <p14:creationId xmlns:p14="http://schemas.microsoft.com/office/powerpoint/2010/main" val="2479751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2749" y="1296545"/>
            <a:ext cx="3212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 wholes and 3 fifths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5561" y="1285702"/>
            <a:ext cx="1199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 fifths</a:t>
            </a:r>
          </a:p>
        </p:txBody>
      </p:sp>
      <p:sp>
        <p:nvSpPr>
          <p:cNvPr id="6" name="Oval 5"/>
          <p:cNvSpPr/>
          <p:nvPr/>
        </p:nvSpPr>
        <p:spPr>
          <a:xfrm>
            <a:off x="4482771" y="1206285"/>
            <a:ext cx="773691" cy="7423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40430" y="1244712"/>
            <a:ext cx="59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512" y="1285702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2749" y="2654786"/>
            <a:ext cx="1921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28 sevenths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8272" y="2654786"/>
            <a:ext cx="1473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 thirds</a:t>
            </a:r>
          </a:p>
        </p:txBody>
      </p:sp>
      <p:sp>
        <p:nvSpPr>
          <p:cNvPr id="11" name="Oval 10"/>
          <p:cNvSpPr/>
          <p:nvPr/>
        </p:nvSpPr>
        <p:spPr>
          <a:xfrm>
            <a:off x="3194698" y="2571023"/>
            <a:ext cx="773691" cy="7423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323885" y="2609450"/>
            <a:ext cx="59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512" y="2651009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7512" y="4118103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18331" y="4070844"/>
                <a:ext cx="749837" cy="89030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31" y="4070844"/>
                <a:ext cx="749837" cy="8903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978644" y="4064612"/>
                <a:ext cx="749837" cy="88864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644" y="4064612"/>
                <a:ext cx="749837" cy="8886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/>
          <p:cNvSpPr/>
          <p:nvPr/>
        </p:nvSpPr>
        <p:spPr>
          <a:xfrm>
            <a:off x="1880125" y="4165523"/>
            <a:ext cx="773691" cy="7423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972632" y="4195847"/>
            <a:ext cx="59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06782" y="4189532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978520" y="4070812"/>
                <a:ext cx="749837" cy="89037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520" y="4070812"/>
                <a:ext cx="749837" cy="8903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176051" y="4070812"/>
                <a:ext cx="749837" cy="89037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051" y="4070812"/>
                <a:ext cx="749837" cy="8903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6019934" y="4165524"/>
            <a:ext cx="773691" cy="7423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105245" y="4195847"/>
            <a:ext cx="59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8680" y="45068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Challenge!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400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8" grpId="0"/>
      <p:bldP spid="23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33880" y="932417"/>
                <a:ext cx="749837" cy="88864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880" y="932417"/>
                <a:ext cx="749837" cy="888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86553" y="663948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9738" y="1053571"/>
            <a:ext cx="2369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____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33880" y="2691647"/>
                <a:ext cx="749837" cy="88703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880" y="2691647"/>
                <a:ext cx="749837" cy="8870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86553" y="2422377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9738" y="2812000"/>
            <a:ext cx="2369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____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33880" y="4774200"/>
                <a:ext cx="749837" cy="88812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880" y="4774200"/>
                <a:ext cx="749837" cy="8881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86553" y="4505474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9738" y="4895097"/>
            <a:ext cx="2369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____ wholes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26114" y="103014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20319" y="279647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5103" y="48653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40518" y="1059903"/>
            <a:ext cx="2175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____ thirds</a:t>
            </a:r>
            <a:endParaRPr lang="en-GB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082915" y="104842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92918" y="2812000"/>
            <a:ext cx="1885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____ half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5224892" y="279647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6936" y="4895096"/>
            <a:ext cx="2623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____ sevenths</a:t>
            </a:r>
            <a:endParaRPr lang="en-GB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111992" y="4865340"/>
            <a:ext cx="566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45979" y="459242"/>
            <a:ext cx="747045" cy="74704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48823" y="60193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06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0" grpId="0"/>
      <p:bldP spid="22" grpId="0"/>
      <p:bldP spid="24" grpId="0"/>
      <p:bldP spid="2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24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	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How many tenths are in 1 whole?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How many tenths are in 2 wholes?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How many hundredths are in 5 wholes?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24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	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How many tenths are in 1 whole?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How many tenths are in 2 wholes?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How many hundredths are in 5 wholes?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9500" y="334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6154" y="163710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36750" y="28968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38999" y="4581039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40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88828"/>
              </p:ext>
            </p:extLst>
          </p:nvPr>
        </p:nvGraphicFramePr>
        <p:xfrm>
          <a:off x="1611525" y="1147706"/>
          <a:ext cx="4683018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0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4184104838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113457" y="1106709"/>
                <a:ext cx="749837" cy="108292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7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457" y="1106709"/>
                <a:ext cx="749837" cy="10829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77058"/>
              </p:ext>
            </p:extLst>
          </p:nvPr>
        </p:nvGraphicFramePr>
        <p:xfrm>
          <a:off x="1611525" y="3061484"/>
          <a:ext cx="4683018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0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2823722108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58011" y="3075773"/>
                <a:ext cx="749837" cy="108709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7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011" y="3075773"/>
                <a:ext cx="749837" cy="10870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826826" y="5149701"/>
            <a:ext cx="4862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9 sevenths altogether.</a:t>
            </a:r>
          </a:p>
        </p:txBody>
      </p:sp>
      <p:sp>
        <p:nvSpPr>
          <p:cNvPr id="9" name="Oval 8"/>
          <p:cNvSpPr/>
          <p:nvPr/>
        </p:nvSpPr>
        <p:spPr>
          <a:xfrm>
            <a:off x="667512" y="334776"/>
            <a:ext cx="6490499" cy="470501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3402" y="4264397"/>
            <a:ext cx="4862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9 sevenths altogether.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402" y="5063128"/>
            <a:ext cx="5314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 sevenths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1 whole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2 sevenths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6369" y="1093991"/>
            <a:ext cx="3329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 sevenths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1 whole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6369" y="3030473"/>
            <a:ext cx="1739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 sevenths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56465"/>
              </p:ext>
            </p:extLst>
          </p:nvPr>
        </p:nvGraphicFramePr>
        <p:xfrm>
          <a:off x="343351" y="882025"/>
          <a:ext cx="4683018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0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4184104838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227675"/>
              </p:ext>
            </p:extLst>
          </p:nvPr>
        </p:nvGraphicFramePr>
        <p:xfrm>
          <a:off x="343351" y="2795803"/>
          <a:ext cx="4683018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0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6690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  <a:gridCol w="669002">
                  <a:extLst>
                    <a:ext uri="{9D8B030D-6E8A-4147-A177-3AD203B41FA5}">
                      <a16:colId xmlns:a16="http://schemas.microsoft.com/office/drawing/2014/main" val="2823722108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4955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718721"/>
              </p:ext>
            </p:extLst>
          </p:nvPr>
        </p:nvGraphicFramePr>
        <p:xfrm>
          <a:off x="1730240" y="1339417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43187" y="1304594"/>
                <a:ext cx="749837" cy="108209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187" y="1304594"/>
                <a:ext cx="749837" cy="1082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48746"/>
              </p:ext>
            </p:extLst>
          </p:nvPr>
        </p:nvGraphicFramePr>
        <p:xfrm>
          <a:off x="1730240" y="3253195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43187" y="3174018"/>
                <a:ext cx="749837" cy="1079013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5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5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187" y="3174018"/>
                <a:ext cx="749837" cy="10790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488733" y="501692"/>
            <a:ext cx="6954454" cy="470501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011153" y="5398100"/>
            <a:ext cx="4402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7 sixths altogether.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072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233228"/>
              </p:ext>
            </p:extLst>
          </p:nvPr>
        </p:nvGraphicFramePr>
        <p:xfrm>
          <a:off x="1646742" y="1063105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754764"/>
              </p:ext>
            </p:extLst>
          </p:nvPr>
        </p:nvGraphicFramePr>
        <p:xfrm>
          <a:off x="1646742" y="2976883"/>
          <a:ext cx="4683016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401394527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2364495930"/>
                    </a:ext>
                  </a:extLst>
                </a:gridCol>
                <a:gridCol w="780502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3402" y="4567495"/>
            <a:ext cx="4402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7 sixths altogether.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208756"/>
              </p:ext>
            </p:extLst>
          </p:nvPr>
        </p:nvGraphicFramePr>
        <p:xfrm>
          <a:off x="1646742" y="2976883"/>
          <a:ext cx="3122011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502">
                  <a:extLst>
                    <a:ext uri="{9D8B030D-6E8A-4147-A177-3AD203B41FA5}">
                      <a16:colId xmlns:a16="http://schemas.microsoft.com/office/drawing/2014/main" val="2034272256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775051041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3959710093"/>
                    </a:ext>
                  </a:extLst>
                </a:gridCol>
                <a:gridCol w="780503">
                  <a:extLst>
                    <a:ext uri="{9D8B030D-6E8A-4147-A177-3AD203B41FA5}">
                      <a16:colId xmlns:a16="http://schemas.microsoft.com/office/drawing/2014/main" val="1020677788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7643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13402" y="5366226"/>
            <a:ext cx="4253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 sixths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1 whole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1 sixth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83986" y="1297775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whole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83986" y="3211553"/>
            <a:ext cx="1137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sixth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141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17084 -0.27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42" y="-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24789" y="4502214"/>
            <a:ext cx="5894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There are ____ fifths altogether.</a:t>
            </a:r>
          </a:p>
          <a:p>
            <a:endParaRPr lang="en-GB" sz="3200" dirty="0">
              <a:latin typeface="KG Primary Penmanship" panose="02000506000000020003" pitchFamily="2" charset="0"/>
            </a:endParaRPr>
          </a:p>
          <a:p>
            <a:r>
              <a:rPr lang="en-GB" sz="2400" dirty="0"/>
              <a:t>____ fifths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400" dirty="0"/>
              <a:t> ____ wholes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400" dirty="0"/>
              <a:t> ____ fifth.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5235"/>
              </p:ext>
            </p:extLst>
          </p:nvPr>
        </p:nvGraphicFramePr>
        <p:xfrm>
          <a:off x="1075293" y="3976628"/>
          <a:ext cx="1805090" cy="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018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1801420677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4001813178"/>
                    </a:ext>
                  </a:extLst>
                </a:gridCol>
              </a:tblGrid>
              <a:tr h="729017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93343" y="42713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92464" y="536398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58578" y="529490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42965" y="1743230"/>
            <a:ext cx="473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1895" y="357821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20033" y="937460"/>
            <a:ext cx="5894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There are ____ halves altogether.</a:t>
            </a:r>
          </a:p>
          <a:p>
            <a:endParaRPr lang="en-GB" sz="3200" dirty="0">
              <a:latin typeface="KG Primary Penmanship" panose="02000506000000020003" pitchFamily="2" charset="0"/>
            </a:endParaRPr>
          </a:p>
          <a:p>
            <a:r>
              <a:rPr lang="en-GB" sz="2400" dirty="0"/>
              <a:t>____ halves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400" dirty="0"/>
              <a:t> ____ whole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400" dirty="0"/>
              <a:t> ____ half.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276581"/>
              </p:ext>
            </p:extLst>
          </p:nvPr>
        </p:nvGraphicFramePr>
        <p:xfrm>
          <a:off x="1107307" y="4930401"/>
          <a:ext cx="1805090" cy="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018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1801420677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4001813178"/>
                    </a:ext>
                  </a:extLst>
                </a:gridCol>
              </a:tblGrid>
              <a:tr h="729017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178312"/>
              </p:ext>
            </p:extLst>
          </p:nvPr>
        </p:nvGraphicFramePr>
        <p:xfrm>
          <a:off x="1075293" y="5925984"/>
          <a:ext cx="1805090" cy="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018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1560304050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1801420677"/>
                    </a:ext>
                  </a:extLst>
                </a:gridCol>
                <a:gridCol w="361018">
                  <a:extLst>
                    <a:ext uri="{9D8B030D-6E8A-4147-A177-3AD203B41FA5}">
                      <a16:colId xmlns:a16="http://schemas.microsoft.com/office/drawing/2014/main" val="4001813178"/>
                    </a:ext>
                  </a:extLst>
                </a:gridCol>
              </a:tblGrid>
              <a:tr h="729017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33731"/>
              </p:ext>
            </p:extLst>
          </p:nvPr>
        </p:nvGraphicFramePr>
        <p:xfrm>
          <a:off x="1030274" y="1162968"/>
          <a:ext cx="1854012" cy="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006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27006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</a:tblGrid>
              <a:tr h="729017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741168" y="9475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92464" y="17164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63104" y="171643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72370" y="5287058"/>
            <a:ext cx="473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1895" y="3976628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5979" y="354032"/>
            <a:ext cx="747045" cy="747045"/>
          </a:xfrm>
          <a:prstGeom prst="rect">
            <a:avLst/>
          </a:prstGeom>
        </p:spPr>
      </p:pic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66247"/>
              </p:ext>
            </p:extLst>
          </p:nvPr>
        </p:nvGraphicFramePr>
        <p:xfrm>
          <a:off x="1030274" y="2317667"/>
          <a:ext cx="1854012" cy="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006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27006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</a:tblGrid>
              <a:tr h="729017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748823" y="49672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62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6" grpId="0"/>
      <p:bldP spid="17" grpId="0"/>
      <p:bldP spid="18" grpId="0"/>
      <p:bldP spid="19" grpId="0"/>
      <p:bldP spid="23" grpId="0"/>
      <p:bldP spid="2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6C05EC-EC81-4713-9D63-082371C216A4}"/>
              </a:ext>
            </a:extLst>
          </p:cNvPr>
          <p:cNvSpPr txBox="1"/>
          <p:nvPr/>
        </p:nvSpPr>
        <p:spPr>
          <a:xfrm>
            <a:off x="5162843" y="1688123"/>
            <a:ext cx="2672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Stick this problem in your book and we will work through it together.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2FB96C-01F7-4270-8D3F-2CF69A3EF62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548640"/>
            <a:ext cx="3941762" cy="6077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71875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1.9|3.3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7.8|3.4|3.4|4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9.2|1.5|13.4|1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1.4|6.9|0.9|1|5.1|1.2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9.8|11.9|12.9|1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3.1|5.3|1.5|5.4|1.3|5.2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0.9|2.3|0.1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7|3.1|2.2|1.8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9|1|2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9.4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3.3|3.9|3.2|1.7|1.4|3.6|2.9|1.5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3.8|3.3|4.1|2.7|5.1|1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7|1.2|2.2|1.1|1|3.3|2.2|1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.1|8.9|1.1|4.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99DC04-35A4-4DC3-869F-D96498BB9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2006/metadata/properties"/>
    <ds:schemaRef ds:uri="http://schemas.microsoft.com/office/infopath/2007/PartnerControls"/>
    <ds:schemaRef ds:uri="522d4c35-b548-4432-90ae-af4376e1c4b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10029</TotalTime>
  <Words>396</Words>
  <Application>Microsoft Office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243</cp:revision>
  <dcterms:created xsi:type="dcterms:W3CDTF">2019-07-05T11:02:13Z</dcterms:created>
  <dcterms:modified xsi:type="dcterms:W3CDTF">2022-01-25T09:00:53Z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