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319" r:id="rId4"/>
    <p:sldId id="317" r:id="rId5"/>
    <p:sldId id="318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 Rochester" initials="ER" lastIdx="1" clrIdx="0">
    <p:extLst>
      <p:ext uri="{19B8F6BF-5375-455C-9EA6-DF929625EA0E}">
        <p15:presenceInfo xmlns:p15="http://schemas.microsoft.com/office/powerpoint/2012/main" userId="S-1-5-21-3268192935-215115480-3321076537-24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14258-12A3-4A9A-945C-B9ECD605CF8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162D8-5AC3-429F-9E0C-806218B08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457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BFB61-78E4-49B9-9D44-DCEBD4B60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5FC92B-B405-4958-AB1D-DEC575E6E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68784-6976-470C-B53C-9AB2AC77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3F864-BB7C-43CB-B4BA-2D32AC391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FF7EE-5560-43D7-830E-2F7E420EC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96FC7-7EE0-4793-A73A-7EF64B6F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F2FF10-67A5-41E4-9498-94042E213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EBF5D-92EE-42D9-B6CA-4C370D976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E9450-C3A0-42EF-A09C-3441CB687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43116-B70A-4921-8EE5-237995EE0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43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FB5B87-D31A-4BAE-9F7D-9B4E429F5F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D150-E395-4699-AAE8-399F9C9DE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9991A-47CC-4987-B179-96A8B1308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2E21A-1027-4282-9844-E6AED9D2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0F1F5-B6FA-4FE4-9266-BDB695F5D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95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DBC83-7BB3-4165-B66B-088F93F9C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FAA33-067C-437F-82FF-5C1E4D924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FBD01-A12C-48EE-AC3E-65B91A207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24B92-286B-48E7-A89C-123160A84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83067-43D5-41D5-B6FF-5FE148466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16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074CD-78FD-46F4-8861-F3FEBEBB9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10120-DD8B-4F14-94FF-3A64A61A6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01883-3874-4B3B-AA6F-9E722427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49D91-57BE-425B-B3F0-13B0B075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DBD25-B71E-4BE1-A673-2DA56DCBF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50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1CCD9-6B36-43C3-B558-81A33BEC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44F47-C2FF-47B0-9ED0-3E9064063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C63770-FE31-4705-99EF-8878B99A7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EA594-0952-498E-94BB-CD1406F02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56A63-B0F1-4E47-8D0D-1D9AD46F0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3D323-F902-4C5F-B5D6-513E6751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70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DE751-666B-4289-8649-19B28CAE8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781BF-2315-4A94-9B77-6CABAE583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A38E8-F347-4A10-95D4-5F9C6077A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E77EEE-A9F8-4A4E-AEBE-2C7E7422CD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DFE836-B48D-41F1-A03D-72E7D2D3A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3198A5-60A8-425A-B646-C511A2691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5A9A42-F039-41A7-A84E-C23062B94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54FDB4-2DF9-4BC3-947F-D0005436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39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EB623-320C-4D2E-8F0E-04CEAEFCC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F58727-1008-4438-BE54-C14C77D38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80E45-63FF-4EB3-AD0D-32E017CBA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095A3-FCEE-4B08-A55E-0EF90DD2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46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3E56EE-E012-4F7E-924A-CD66D1439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7427C3-DBF3-4F53-95F7-3BA31552F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72757-AA7A-4C63-BD3B-1AE2CAAED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32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863C4-9763-4AA9-BE21-34285C73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397C6-A296-4FD8-B2F4-DF3659B17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54145A-4DE9-49BA-B477-A847F38A0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23D57-47F3-47B2-BAF0-7A95D2BB6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37344-1CB2-41DE-9116-2164E0C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224C8-1FE1-44F0-937E-9781B0C6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68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CE016-A550-429E-9566-4DF3E4B77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1227A-6850-4E3C-A0B1-D73C58F44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F193FA-E2D4-4DD3-8973-6F6CED6F4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CF444-6E06-4478-8412-CEE224E6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23CBF-FE12-43B8-91C0-5B48B2BB4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96C27-4F37-414D-A4A4-E923739CF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05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47DC9E-5CD4-49F6-BC20-47A916929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5D04B-F599-48E1-9306-6CC497520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2FD5C-86E0-461A-8CA5-2B2B5CFA22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0A3B-FF9D-43C3-85C9-33E702CC54DB}" type="datetimeFigureOut">
              <a:rPr lang="en-GB" smtClean="0"/>
              <a:t>12/02/2022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13F96-6274-471C-ADB7-29EF57EBA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9C42A-3C30-44E3-9FAE-D36A58097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14A21-21BD-4ADB-9BC8-200C309F9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3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E0F0-930F-49B5-A94F-4651C52347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70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13800" dirty="0">
                <a:solidFill>
                  <a:schemeClr val="bg1"/>
                </a:solidFill>
                <a:latin typeface="My Happy Ending" pitchFamily="2" charset="0"/>
                <a:ea typeface="My Happy Ending" pitchFamily="2" charset="0"/>
              </a:rPr>
              <a:t>Journey to the Jungle </a:t>
            </a:r>
            <a:endParaRPr lang="en-GB" sz="13800" dirty="0">
              <a:solidFill>
                <a:schemeClr val="bg1"/>
              </a:solidFill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39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762000"/>
            <a:ext cx="9989127" cy="4154984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/>
          <a:p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Thursday 17</a:t>
            </a:r>
            <a:r>
              <a:rPr lang="en-GB" sz="6600" u="sng" baseline="30000" dirty="0" smtClean="0">
                <a:latin typeface="My Happy Ending" pitchFamily="2" charset="0"/>
                <a:ea typeface="My Happy Ending" pitchFamily="2" charset="0"/>
              </a:rPr>
              <a:t>th</a:t>
            </a:r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February 2022</a:t>
            </a:r>
            <a:endParaRPr lang="en-GB" sz="66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sz="6600" u="sng" dirty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6600" u="sng" dirty="0">
                <a:latin typeface="My Happy Ending" pitchFamily="2" charset="0"/>
                <a:ea typeface="My Happy Ending" pitchFamily="2" charset="0"/>
              </a:rPr>
              <a:t>LO: </a:t>
            </a:r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To </a:t>
            </a:r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continue writing </a:t>
            </a:r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a letter about </a:t>
            </a:r>
            <a:r>
              <a:rPr lang="en-GB" sz="6600" u="sng" dirty="0">
                <a:latin typeface="My Happy Ending" pitchFamily="2" charset="0"/>
                <a:ea typeface="My Happy Ending" pitchFamily="2" charset="0"/>
              </a:rPr>
              <a:t>a</a:t>
            </a:r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600" u="sng" dirty="0" smtClean="0">
                <a:latin typeface="My Happy Ending" pitchFamily="2" charset="0"/>
                <a:ea typeface="My Happy Ending" pitchFamily="2" charset="0"/>
              </a:rPr>
              <a:t>visit to a jungle.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215241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F266C7-F32A-4EF2-BB30-54CAA86F8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31" y="619338"/>
            <a:ext cx="10132430" cy="548077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7A4016A-10CE-4A5E-9EB9-713AA4B01E94}"/>
              </a:ext>
            </a:extLst>
          </p:cNvPr>
          <p:cNvSpPr/>
          <p:nvPr/>
        </p:nvSpPr>
        <p:spPr>
          <a:xfrm>
            <a:off x="1149929" y="966404"/>
            <a:ext cx="95843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Today you are going to write the next part of your letter.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38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F266C7-F32A-4EF2-BB30-54CAA86F8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785" y="688610"/>
            <a:ext cx="10132430" cy="548077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7A4016A-10CE-4A5E-9EB9-713AA4B01E94}"/>
              </a:ext>
            </a:extLst>
          </p:cNvPr>
          <p:cNvSpPr/>
          <p:nvPr/>
        </p:nvSpPr>
        <p:spPr>
          <a:xfrm>
            <a:off x="1149929" y="966404"/>
            <a:ext cx="95843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latin typeface="My Happy Ending" pitchFamily="2" charset="0"/>
                <a:ea typeface="My Happy Ending" pitchFamily="2" charset="0"/>
              </a:rPr>
              <a:t>Remember to: </a:t>
            </a:r>
            <a:endParaRPr lang="en-GB" sz="4000" dirty="0" smtClean="0">
              <a:latin typeface="My Happy Ending" pitchFamily="2" charset="0"/>
              <a:ea typeface="My Happy Ending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add 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detail to your sentences by using and or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but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.</a:t>
            </a:r>
            <a:endParaRPr lang="en-GB" sz="4000" dirty="0" smtClean="0">
              <a:latin typeface="My Happy Ending" pitchFamily="2" charset="0"/>
              <a:ea typeface="My Happy Ending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add 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explanation to your sentences using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because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.</a:t>
            </a:r>
            <a:endParaRPr lang="en-GB" sz="4000" dirty="0" smtClean="0">
              <a:latin typeface="My Happy Ending" pitchFamily="2" charset="0"/>
              <a:ea typeface="My Happy Ending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use 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fronted adverbials like After that or because, to start some </a:t>
            </a: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sentences.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My Happy Ending" pitchFamily="2" charset="0"/>
                <a:ea typeface="My Happy Ending" pitchFamily="2" charset="0"/>
              </a:rPr>
              <a:t>check </a:t>
            </a:r>
            <a:r>
              <a:rPr lang="en-GB" sz="4000" dirty="0">
                <a:latin typeface="My Happy Ending" pitchFamily="2" charset="0"/>
                <a:ea typeface="My Happy Ending" pitchFamily="2" charset="0"/>
              </a:rPr>
              <a:t>your capital letters at the start of sentences, full stops at the end and commas after a fronted adverbial or the phrase introduced by the fronted adverbial.</a:t>
            </a:r>
          </a:p>
        </p:txBody>
      </p:sp>
    </p:spTree>
    <p:extLst>
      <p:ext uri="{BB962C8B-B14F-4D97-AF65-F5344CB8AC3E}">
        <p14:creationId xmlns:p14="http://schemas.microsoft.com/office/powerpoint/2010/main" val="272763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F266C7-F32A-4EF2-BB30-54CAA86F8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30" y="642060"/>
            <a:ext cx="10132430" cy="548077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7A4016A-10CE-4A5E-9EB9-713AA4B01E94}"/>
              </a:ext>
            </a:extLst>
          </p:cNvPr>
          <p:cNvSpPr/>
          <p:nvPr/>
        </p:nvSpPr>
        <p:spPr>
          <a:xfrm>
            <a:off x="985188" y="750959"/>
            <a:ext cx="95843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Tomorrow, you will finish your letter and then work with your partner to check, edit and improve your writing using </a:t>
            </a:r>
            <a:r>
              <a:rPr lang="en-GB" sz="4800" smtClean="0">
                <a:latin typeface="My Happy Ending" pitchFamily="2" charset="0"/>
                <a:ea typeface="My Happy Ending" pitchFamily="2" charset="0"/>
              </a:rPr>
              <a:t>your purple pen.</a:t>
            </a:r>
            <a:endParaRPr lang="en-GB" sz="48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99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127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My Happy Ending</vt:lpstr>
      <vt:lpstr>Office Theme</vt:lpstr>
      <vt:lpstr>Journey to the Jungle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Journey to the Jungle</dc:title>
  <dc:creator>Emily Rochester</dc:creator>
  <cp:lastModifiedBy>Deborah Hamilton</cp:lastModifiedBy>
  <cp:revision>71</cp:revision>
  <dcterms:created xsi:type="dcterms:W3CDTF">2021-01-31T10:06:48Z</dcterms:created>
  <dcterms:modified xsi:type="dcterms:W3CDTF">2022-02-12T13:14:53Z</dcterms:modified>
</cp:coreProperties>
</file>