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62" r:id="rId4"/>
    <p:sldId id="295" r:id="rId5"/>
    <p:sldId id="294" r:id="rId6"/>
    <p:sldId id="293" r:id="rId7"/>
    <p:sldId id="296" r:id="rId8"/>
    <p:sldId id="297" r:id="rId9"/>
    <p:sldId id="302" r:id="rId10"/>
    <p:sldId id="303" r:id="rId11"/>
    <p:sldId id="301" r:id="rId12"/>
    <p:sldId id="306" r:id="rId13"/>
    <p:sldId id="307" r:id="rId14"/>
    <p:sldId id="308" r:id="rId15"/>
    <p:sldId id="304" r:id="rId16"/>
    <p:sldId id="305" r:id="rId17"/>
    <p:sldId id="309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Rochester" initials="ER" lastIdx="1" clrIdx="0">
    <p:extLst>
      <p:ext uri="{19B8F6BF-5375-455C-9EA6-DF929625EA0E}">
        <p15:presenceInfo xmlns:p15="http://schemas.microsoft.com/office/powerpoint/2012/main" userId="S-1-5-21-3268192935-215115480-3321076537-24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14258-12A3-4A9A-945C-B9ECD605CF8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162D8-5AC3-429F-9E0C-806218B08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457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715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556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74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729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167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413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879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266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49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BFB61-78E4-49B9-9D44-DCEBD4B60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5FC92B-B405-4958-AB1D-DEC575E6E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68784-6976-470C-B53C-9AB2AC777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3F864-BB7C-43CB-B4BA-2D32AC391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FF7EE-5560-43D7-830E-2F7E420EC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96FC7-7EE0-4793-A73A-7EF64B6F5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F2FF10-67A5-41E4-9498-94042E213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EBF5D-92EE-42D9-B6CA-4C370D976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E9450-C3A0-42EF-A09C-3441CB687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43116-B70A-4921-8EE5-237995EE0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43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FB5B87-D31A-4BAE-9F7D-9B4E429F5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A0D150-E395-4699-AAE8-399F9C9DE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9991A-47CC-4987-B179-96A8B1308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2E21A-1027-4282-9844-E6AED9D2C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0F1F5-B6FA-4FE4-9266-BDB695F5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95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DBC83-7BB3-4165-B66B-088F93F9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FAA33-067C-437F-82FF-5C1E4D924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FBD01-A12C-48EE-AC3E-65B91A207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24B92-286B-48E7-A89C-123160A84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83067-43D5-41D5-B6FF-5FE148466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16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074CD-78FD-46F4-8861-F3FEBEBB9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10120-DD8B-4F14-94FF-3A64A61A6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01883-3874-4B3B-AA6F-9E722427A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49D91-57BE-425B-B3F0-13B0B0755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DBD25-B71E-4BE1-A673-2DA56DCBF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50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1CCD9-6B36-43C3-B558-81A33BECD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44F47-C2FF-47B0-9ED0-3E90640637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63770-FE31-4705-99EF-8878B99A7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0EA594-0952-498E-94BB-CD1406F02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56A63-B0F1-4E47-8D0D-1D9AD46F0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3D323-F902-4C5F-B5D6-513E6751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70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DE751-666B-4289-8649-19B28CAE8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781BF-2315-4A94-9B77-6CABAE583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A38E8-F347-4A10-95D4-5F9C6077A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77EEE-A9F8-4A4E-AEBE-2C7E7422CD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DFE836-B48D-41F1-A03D-72E7D2D3AB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3198A5-60A8-425A-B646-C511A2691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5A9A42-F039-41A7-A84E-C23062B94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54FDB4-2DF9-4BC3-947F-D000543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39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EB623-320C-4D2E-8F0E-04CEAEFCC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F58727-1008-4438-BE54-C14C77D38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B80E45-63FF-4EB3-AD0D-32E017CBA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6095A3-FCEE-4B08-A55E-0EF90DD2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46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3E56EE-E012-4F7E-924A-CD66D1439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7427C3-DBF3-4F53-95F7-3BA31552F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72757-AA7A-4C63-BD3B-1AE2CAAE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32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863C4-9763-4AA9-BE21-34285C73D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397C6-A296-4FD8-B2F4-DF3659B17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54145A-4DE9-49BA-B477-A847F38A0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23D57-47F3-47B2-BAF0-7A95D2BB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37344-1CB2-41DE-9116-2164E0CA3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224C8-1FE1-44F0-937E-9781B0C67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68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CE016-A550-429E-9566-4DF3E4B77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C1227A-6850-4E3C-A0B1-D73C58F44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F193FA-E2D4-4DD3-8973-6F6CED6F4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CF444-6E06-4478-8412-CEE224E67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23CBF-FE12-43B8-91C0-5B48B2BB4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96C27-4F37-414D-A4A4-E923739C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057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47DC9E-5CD4-49F6-BC20-47A916929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5D04B-F599-48E1-9306-6CC497520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2FD5C-86E0-461A-8CA5-2B2B5CFA2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13F96-6274-471C-ADB7-29EF57EBA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9C42A-3C30-44E3-9FAE-D36A58097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3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cc2gdm/articles/zsn3ms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soundcloud.com/talkforwriting/jungle/s-4Ye8khPyx1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2E0F0-930F-49B5-A94F-4651C5234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70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13800" dirty="0">
                <a:solidFill>
                  <a:schemeClr val="bg1"/>
                </a:solidFill>
                <a:latin typeface="My Happy Ending" pitchFamily="2" charset="0"/>
                <a:ea typeface="My Happy Ending" pitchFamily="2" charset="0"/>
              </a:rPr>
              <a:t>Journey to the Jungle </a:t>
            </a:r>
            <a:endParaRPr lang="en-GB" sz="13800" dirty="0">
              <a:solidFill>
                <a:schemeClr val="bg1"/>
              </a:solidFill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390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A824E4-6E86-43FC-97C1-32A8F670B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862" y="1314450"/>
            <a:ext cx="753427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367" y="688609"/>
            <a:ext cx="10132430" cy="54807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6291" y="1524000"/>
            <a:ext cx="9143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Now let’s </a:t>
            </a:r>
            <a:r>
              <a:rPr kumimoji="0" lang="en-GB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use some drama to help us </a:t>
            </a:r>
            <a:r>
              <a:rPr lang="en-GB" sz="6000" kern="0" dirty="0" smtClean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understand the words. </a:t>
            </a:r>
            <a:endParaRPr kumimoji="0" lang="en-GB" sz="6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27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367" y="688609"/>
            <a:ext cx="10132430" cy="54807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6291" y="1524000"/>
            <a:ext cx="91439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Put on some sturdy boots.</a:t>
            </a:r>
            <a:endParaRPr kumimoji="0" lang="en-GB" sz="6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77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367" y="688609"/>
            <a:ext cx="10132430" cy="54807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6291" y="1524000"/>
            <a:ext cx="91439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Trudge through the forest.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600" kern="0" dirty="0" smtClean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It is becoming more dense.</a:t>
            </a:r>
            <a:endParaRPr kumimoji="0" lang="en-GB" sz="6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00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367" y="688609"/>
            <a:ext cx="10132430" cy="54807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6291" y="1524000"/>
            <a:ext cx="91439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You discover a turquoise waterfall.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600" kern="0" dirty="0" smtClean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It is mesmerising.</a:t>
            </a:r>
            <a:endParaRPr kumimoji="0" lang="en-GB" sz="6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99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2A8691-C0CA-4771-A677-51DE0B195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495" y="1457635"/>
            <a:ext cx="5837163" cy="31254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03D141-D0FC-4BA3-A451-49E649022560}"/>
              </a:ext>
            </a:extLst>
          </p:cNvPr>
          <p:cNvSpPr/>
          <p:nvPr/>
        </p:nvSpPr>
        <p:spPr>
          <a:xfrm>
            <a:off x="1435704" y="1327598"/>
            <a:ext cx="3138791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Use an example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★ Look at the definitions. Draw a picture in each box that could represent the word in the box.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15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5005E7-5419-43D9-9F8B-C743519BA934}"/>
              </a:ext>
            </a:extLst>
          </p:cNvPr>
          <p:cNvSpPr txBox="1"/>
          <p:nvPr/>
        </p:nvSpPr>
        <p:spPr>
          <a:xfrm flipH="1">
            <a:off x="1231818" y="1041530"/>
            <a:ext cx="476719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Thesaurus</a:t>
            </a:r>
            <a:endParaRPr kumimoji="0" lang="en-US" sz="4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What is a thesaurus?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>
              <a:solidFill>
                <a:prstClr val="black"/>
              </a:solidFill>
              <a:latin typeface="My Happy Ending" pitchFamily="2" charset="0"/>
              <a:ea typeface="My Happy Ending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Let’s find out how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 to use one.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236" y="1613754"/>
            <a:ext cx="3984818" cy="268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2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A9B2296-214E-4731-B4A4-54029DDDA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591" y="1041530"/>
            <a:ext cx="4750943" cy="47749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5005E7-5419-43D9-9F8B-C743519BA934}"/>
              </a:ext>
            </a:extLst>
          </p:cNvPr>
          <p:cNvSpPr txBox="1"/>
          <p:nvPr/>
        </p:nvSpPr>
        <p:spPr>
          <a:xfrm flipH="1">
            <a:off x="1231820" y="1041530"/>
            <a:ext cx="429573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Which synonym?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★ Synonyms are words with the same or similar meanings. Match the synonyms below this table to the target words.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★ Can you find any more synonyms to add into the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table using a thesaurus?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08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923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762000"/>
            <a:ext cx="9989127" cy="4154984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r>
              <a:rPr lang="en-GB" sz="6600" u="sng" dirty="0" smtClean="0">
                <a:latin typeface="My Happy Ending" pitchFamily="2" charset="0"/>
                <a:ea typeface="My Happy Ending" pitchFamily="2" charset="0"/>
              </a:rPr>
              <a:t>Wednesday 2</a:t>
            </a:r>
            <a:r>
              <a:rPr lang="en-GB" sz="6600" u="sng" baseline="30000" dirty="0" smtClean="0">
                <a:latin typeface="My Happy Ending" pitchFamily="2" charset="0"/>
                <a:ea typeface="My Happy Ending" pitchFamily="2" charset="0"/>
              </a:rPr>
              <a:t>nd</a:t>
            </a:r>
            <a:r>
              <a:rPr lang="en-GB" sz="6600" u="sng" dirty="0" smtClean="0">
                <a:latin typeface="My Happy Ending" pitchFamily="2" charset="0"/>
                <a:ea typeface="My Happy Ending" pitchFamily="2" charset="0"/>
              </a:rPr>
              <a:t> February </a:t>
            </a:r>
            <a:r>
              <a:rPr lang="en-GB" sz="6600" u="sng" dirty="0" smtClean="0">
                <a:latin typeface="My Happy Ending" pitchFamily="2" charset="0"/>
                <a:ea typeface="My Happy Ending" pitchFamily="2" charset="0"/>
              </a:rPr>
              <a:t>2022</a:t>
            </a:r>
            <a:endParaRPr lang="en-GB" sz="6600" u="sng" dirty="0">
              <a:latin typeface="My Happy Ending" pitchFamily="2" charset="0"/>
              <a:ea typeface="My Happy Ending" pitchFamily="2" charset="0"/>
            </a:endParaRPr>
          </a:p>
          <a:p>
            <a:endParaRPr lang="en-GB" sz="6600" u="sng" dirty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6600" u="sng" dirty="0">
                <a:latin typeface="My Happy Ending" pitchFamily="2" charset="0"/>
                <a:ea typeface="My Happy Ending" pitchFamily="2" charset="0"/>
              </a:rPr>
              <a:t>LO: To </a:t>
            </a:r>
            <a:r>
              <a:rPr lang="en-GB" sz="6600" u="sng" dirty="0" smtClean="0">
                <a:latin typeface="My Happy Ending" pitchFamily="2" charset="0"/>
                <a:ea typeface="My Happy Ending" pitchFamily="2" charset="0"/>
              </a:rPr>
              <a:t>deepen our understanding of  the text.</a:t>
            </a:r>
          </a:p>
          <a:p>
            <a:r>
              <a:rPr lang="en-GB" sz="6600" u="sng" dirty="0" smtClean="0">
                <a:latin typeface="My Happy Ending" pitchFamily="2" charset="0"/>
                <a:ea typeface="My Happy Ending" pitchFamily="2" charset="0"/>
              </a:rPr>
              <a:t>LO: To use a thesaurus.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2152419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A4016A-10CE-4A5E-9EB9-713AA4B01E94}"/>
              </a:ext>
            </a:extLst>
          </p:cNvPr>
          <p:cNvSpPr/>
          <p:nvPr/>
        </p:nvSpPr>
        <p:spPr>
          <a:xfrm>
            <a:off x="1471612" y="1298913"/>
            <a:ext cx="92487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Let’s start by saying the text out loud with actions.</a:t>
            </a:r>
            <a:endParaRPr lang="en-GB" sz="54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405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96347E-06C6-43E8-BF67-E92220128EC9}"/>
              </a:ext>
            </a:extLst>
          </p:cNvPr>
          <p:cNvSpPr txBox="1"/>
          <p:nvPr/>
        </p:nvSpPr>
        <p:spPr>
          <a:xfrm flipH="1">
            <a:off x="6038741" y="1113071"/>
            <a:ext cx="45884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My Happy Ending" pitchFamily="2" charset="0"/>
                <a:ea typeface="My Happy Ending" pitchFamily="2" charset="0"/>
              </a:rPr>
              <a:t>Click on the picture to listen (From 0.22 seconds)</a:t>
            </a:r>
          </a:p>
          <a:p>
            <a:endParaRPr lang="en-US" sz="4400" dirty="0">
              <a:latin typeface="My Happy Ending" pitchFamily="2" charset="0"/>
              <a:ea typeface="My Happy Ending" pitchFamily="2" charset="0"/>
            </a:endParaRPr>
          </a:p>
          <a:p>
            <a:endParaRPr lang="en-US" sz="4400" dirty="0" smtClean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137" y="1717964"/>
            <a:ext cx="3194581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8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058" y="647046"/>
            <a:ext cx="10132430" cy="54807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66947" y="864083"/>
            <a:ext cx="959665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400" u="sng" dirty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Jungle Log: 31</a:t>
            </a:r>
            <a:r>
              <a:rPr lang="en-GB" sz="4400" u="sng" baseline="30000" dirty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st</a:t>
            </a:r>
            <a:r>
              <a:rPr lang="en-GB" sz="4400" u="sng" dirty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 January, 2022 </a:t>
            </a:r>
          </a:p>
          <a:p>
            <a:pPr lvl="0"/>
            <a:r>
              <a:rPr lang="en-GB" sz="4400" dirty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Today has been an amazing day of discovery! I woke early and got ready for my trek into the </a:t>
            </a:r>
            <a:r>
              <a:rPr lang="en-GB" sz="4400" dirty="0" err="1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Atlanti</a:t>
            </a:r>
            <a:r>
              <a:rPr lang="en-GB" sz="4400" dirty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 Jungle. I was excited and couldn’t wait to see what lay ahead of me. I packed my rucksack and put on my sturdy walking boots. I made sure my camera was working because I wanted to record as much of the day as possible. I left the camp at 6am.</a:t>
            </a:r>
          </a:p>
        </p:txBody>
      </p:sp>
    </p:spTree>
    <p:extLst>
      <p:ext uri="{BB962C8B-B14F-4D97-AF65-F5344CB8AC3E}">
        <p14:creationId xmlns:p14="http://schemas.microsoft.com/office/powerpoint/2010/main" val="910922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36" y="474438"/>
            <a:ext cx="10434851" cy="5644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599" y="609601"/>
            <a:ext cx="962890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First, I trudged through the dense forest and collected samples of the plant life. My favourite was a thorny bush. It had tiny, yellow flowers growing on it, which smelt like ice cream! Next, I studied some of the mesmerising insects that were crawling up the rough bark of every tree. One insect looked like a caterpillar but had 2 sets of wings and tiny hands on the ends of its 20 legs. Excitedly, I photographed as many creatures as I could because I wanted to show my explorer friends what I had discovered.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708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82" y="348914"/>
            <a:ext cx="11305309" cy="62042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5855" y="366891"/>
            <a:ext cx="1055716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After a short tea break, I measured the circumference of the tallest trees to work out how old they were. One measured 10 metres around and was so tall that I couldn’t see the top of it. It reminded me of the beanstalk in a famous children’s story. Next, I trekked to a clearing and found a beautiful plunge pool. The water was turquoise and tiny neon fish were splashing on the surface. I tried to catch one, but they were too fast for me. Then it was time for a rest. I lounged on pink grass, soaking up the purple sun beams and listened to the strange jungle noises around me.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633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6291" y="1524000"/>
            <a:ext cx="914399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Finally, I headed back to camp because the sun began to set. It sets quickly in </a:t>
            </a:r>
            <a:r>
              <a:rPr kumimoji="0" lang="en-GB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Oreno</a:t>
            </a: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</a:rPr>
              <a:t> and I was worried I might get lost. When I got to my tent, I unpacked my rucksack and stored my plant samples safely. I’m really looking forward to where my wardrobe will take me next week! 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23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5BC295-1EE9-450C-B85A-96DC5AC3C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061" y="2853172"/>
            <a:ext cx="1883827" cy="3151905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B0D5E25B-5656-431B-9038-F10A23EEE731}"/>
              </a:ext>
            </a:extLst>
          </p:cNvPr>
          <p:cNvSpPr/>
          <p:nvPr/>
        </p:nvSpPr>
        <p:spPr>
          <a:xfrm>
            <a:off x="4191000" y="1118680"/>
            <a:ext cx="5876925" cy="3684729"/>
          </a:xfrm>
          <a:prstGeom prst="wedgeEllipseCallout">
            <a:avLst>
              <a:gd name="adj1" fmla="val -65566"/>
              <a:gd name="adj2" fmla="val 266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What do the words mean?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★ Let’s take a look at the meaning of some of the words in my diary.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42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</TotalTime>
  <Words>572</Words>
  <Application>Microsoft Office PowerPoint</Application>
  <PresentationFormat>Widescreen</PresentationFormat>
  <Paragraphs>46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My Happy Ending</vt:lpstr>
      <vt:lpstr>Office Theme</vt:lpstr>
      <vt:lpstr>Journey to the Jungle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Journey to the Jungle</dc:title>
  <dc:creator>Emily Rochester</dc:creator>
  <cp:lastModifiedBy>Deborah Hamilton</cp:lastModifiedBy>
  <cp:revision>41</cp:revision>
  <dcterms:created xsi:type="dcterms:W3CDTF">2021-01-31T10:06:48Z</dcterms:created>
  <dcterms:modified xsi:type="dcterms:W3CDTF">2022-01-30T09:30:55Z</dcterms:modified>
</cp:coreProperties>
</file>