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4" d="100"/>
          <a:sy n="144" d="100"/>
        </p:scale>
        <p:origin x="654" y="13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764ba5181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764ba5181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4764ba5181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4764ba5181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4764ba5181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4764ba5181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4764ba5181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4764ba5181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88f4f2f7ee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88f4f2f7ee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88f4f2f7ee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88f4f2f7ee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88f4f2f7ee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88f4f2f7ee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4764ba5181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4764ba5181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FF2CC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ucksters.com/biography/women_leaders/malalayousafzai.ph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Malala Yousafzai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u="sng">
                <a:solidFill>
                  <a:schemeClr val="hlink"/>
                </a:solidFill>
                <a:hlinkClick r:id="rId3"/>
              </a:rPr>
              <a:t>https://www.ducksters.com/biography/women_leaders/malalayousafzai.php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Quick Start		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200"/>
              <a:buChar char="●"/>
            </a:pPr>
            <a:r>
              <a:rPr lang="en-GB" sz="2200">
                <a:solidFill>
                  <a:srgbClr val="333333"/>
                </a:solidFill>
              </a:rPr>
              <a:t>Which country was Malala born in?</a:t>
            </a:r>
            <a:endParaRPr sz="2200">
              <a:solidFill>
                <a:srgbClr val="333333"/>
              </a:solidFill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200"/>
              <a:buChar char="●"/>
            </a:pPr>
            <a:r>
              <a:rPr lang="en-GB" sz="2200">
                <a:solidFill>
                  <a:srgbClr val="333333"/>
                </a:solidFill>
              </a:rPr>
              <a:t>When was she born?</a:t>
            </a:r>
            <a:endParaRPr sz="2200">
              <a:solidFill>
                <a:srgbClr val="333333"/>
              </a:solidFill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200"/>
              <a:buChar char="●"/>
            </a:pPr>
            <a:r>
              <a:rPr lang="en-GB" sz="2200">
                <a:solidFill>
                  <a:srgbClr val="333333"/>
                </a:solidFill>
              </a:rPr>
              <a:t>What was the name of the group who closed schools for girls?</a:t>
            </a:r>
            <a:endParaRPr sz="2200">
              <a:solidFill>
                <a:srgbClr val="333333"/>
              </a:solidFill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200"/>
              <a:buChar char="●"/>
            </a:pPr>
            <a:r>
              <a:rPr lang="en-GB" sz="2200">
                <a:solidFill>
                  <a:srgbClr val="333333"/>
                </a:solidFill>
              </a:rPr>
              <a:t>What did Malala write about in her blog?</a:t>
            </a:r>
            <a:endParaRPr sz="2200">
              <a:solidFill>
                <a:srgbClr val="333333"/>
              </a:solidFill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200"/>
              <a:buChar char="●"/>
            </a:pPr>
            <a:r>
              <a:rPr lang="en-GB" sz="2200">
                <a:solidFill>
                  <a:srgbClr val="333333"/>
                </a:solidFill>
              </a:rPr>
              <a:t>Which company was she writing for?</a:t>
            </a:r>
            <a:endParaRPr sz="2200">
              <a:solidFill>
                <a:srgbClr val="333333"/>
              </a:solidFill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200"/>
              <a:buChar char="●"/>
            </a:pPr>
            <a:r>
              <a:rPr lang="en-GB" sz="2200">
                <a:solidFill>
                  <a:srgbClr val="333333"/>
                </a:solidFill>
              </a:rPr>
              <a:t>Why were people angry with Malala?</a:t>
            </a:r>
            <a:endParaRPr sz="2200">
              <a:solidFill>
                <a:srgbClr val="333333"/>
              </a:solidFill>
            </a:endParaRPr>
          </a:p>
          <a:p>
            <a:pPr marL="457200" lvl="0" indent="-368300" algn="l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200"/>
              <a:buChar char="●"/>
            </a:pPr>
            <a:r>
              <a:rPr lang="en-GB" sz="2200">
                <a:solidFill>
                  <a:srgbClr val="333333"/>
                </a:solidFill>
              </a:rPr>
              <a:t>What date is ‘World Malala Day’?</a:t>
            </a:r>
            <a:endParaRPr sz="2200">
              <a:solidFill>
                <a:srgbClr val="333333"/>
              </a:solidFill>
            </a:endParaRPr>
          </a:p>
          <a:p>
            <a:pPr marL="457200" lvl="0" indent="0" algn="l" rtl="0">
              <a:spcBef>
                <a:spcPts val="1400"/>
              </a:spcBef>
              <a:spcAft>
                <a:spcPts val="1400"/>
              </a:spcAft>
              <a:buNone/>
            </a:pPr>
            <a:endParaRPr sz="2200">
              <a:solidFill>
                <a:srgbClr val="333333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Vocabulary Check		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-GB" sz="2500">
                <a:solidFill>
                  <a:schemeClr val="dk1"/>
                </a:solidFill>
              </a:rPr>
              <a:t>Her father always </a:t>
            </a:r>
            <a:r>
              <a:rPr lang="en-GB" sz="2500" b="1" u="sng">
                <a:solidFill>
                  <a:schemeClr val="dk1"/>
                </a:solidFill>
              </a:rPr>
              <a:t>encouraged</a:t>
            </a:r>
            <a:r>
              <a:rPr lang="en-GB" sz="2500">
                <a:solidFill>
                  <a:schemeClr val="dk1"/>
                </a:solidFill>
              </a:rPr>
              <a:t> her to learn more and taught her that she could </a:t>
            </a:r>
            <a:r>
              <a:rPr lang="en-GB" sz="2500" b="1" u="sng">
                <a:solidFill>
                  <a:schemeClr val="dk1"/>
                </a:solidFill>
              </a:rPr>
              <a:t>accomplish</a:t>
            </a:r>
            <a:r>
              <a:rPr lang="en-GB" sz="2500">
                <a:solidFill>
                  <a:schemeClr val="dk1"/>
                </a:solidFill>
              </a:rPr>
              <a:t> anything.</a:t>
            </a:r>
            <a:endParaRPr sz="2500">
              <a:solidFill>
                <a:schemeClr val="dk1"/>
              </a:solidFill>
            </a:endParaRPr>
          </a:p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-GB" sz="2500">
                <a:solidFill>
                  <a:schemeClr val="dk1"/>
                </a:solidFill>
              </a:rPr>
              <a:t>As the Taliban gained more control, they began to </a:t>
            </a:r>
            <a:r>
              <a:rPr lang="en-GB" sz="2500" b="1" u="sng">
                <a:solidFill>
                  <a:schemeClr val="dk1"/>
                </a:solidFill>
              </a:rPr>
              <a:t>enforce</a:t>
            </a:r>
            <a:r>
              <a:rPr lang="en-GB" sz="2500">
                <a:solidFill>
                  <a:schemeClr val="dk1"/>
                </a:solidFill>
              </a:rPr>
              <a:t> new laws</a:t>
            </a:r>
            <a:endParaRPr sz="2500">
              <a:solidFill>
                <a:schemeClr val="dk1"/>
              </a:solidFill>
            </a:endParaRPr>
          </a:p>
          <a:p>
            <a:pPr marL="457200" lvl="0" indent="-3873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●"/>
            </a:pPr>
            <a:r>
              <a:rPr lang="en-GB" sz="2500">
                <a:solidFill>
                  <a:schemeClr val="dk1"/>
                </a:solidFill>
              </a:rPr>
              <a:t> She has received a number of awards including being the </a:t>
            </a:r>
            <a:r>
              <a:rPr lang="en-GB" sz="2500" b="1" u="sng">
                <a:solidFill>
                  <a:schemeClr val="dk1"/>
                </a:solidFill>
              </a:rPr>
              <a:t>co-recipient</a:t>
            </a:r>
            <a:r>
              <a:rPr lang="en-GB" sz="2500">
                <a:solidFill>
                  <a:schemeClr val="dk1"/>
                </a:solidFill>
              </a:rPr>
              <a:t> of the </a:t>
            </a:r>
            <a:r>
              <a:rPr lang="en-GB" sz="2500" b="1" u="sng">
                <a:solidFill>
                  <a:schemeClr val="dk1"/>
                </a:solidFill>
              </a:rPr>
              <a:t>Nobel Peace Prize</a:t>
            </a:r>
            <a:r>
              <a:rPr lang="en-GB" sz="2500">
                <a:solidFill>
                  <a:schemeClr val="dk1"/>
                </a:solidFill>
              </a:rPr>
              <a:t> in 2014</a:t>
            </a:r>
            <a:endParaRPr sz="25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Partnered Talk</a:t>
            </a:r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2224225"/>
            <a:ext cx="8520600" cy="234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>
                <a:solidFill>
                  <a:srgbClr val="434343"/>
                </a:solidFill>
              </a:rPr>
              <a:t>Explain why Malala used the pen name ‘Gul Makai.</a:t>
            </a:r>
            <a:endParaRPr sz="3000">
              <a:solidFill>
                <a:srgbClr val="434343"/>
              </a:solidFill>
            </a:endParaRPr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endParaRPr sz="3000">
              <a:solidFill>
                <a:srgbClr val="434343"/>
              </a:solidFill>
            </a:endParaRPr>
          </a:p>
        </p:txBody>
      </p:sp>
      <p:pic>
        <p:nvPicPr>
          <p:cNvPr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63699" y="-516951"/>
            <a:ext cx="2496652" cy="24966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Individual Thinking</a:t>
            </a:r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>
            <a:off x="311700" y="1996750"/>
            <a:ext cx="8520600" cy="2572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How could you describe Malala’s actions?</a:t>
            </a:r>
            <a:endParaRPr sz="3000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3000"/>
              <a:t>What kind of person is she?</a:t>
            </a:r>
            <a:endParaRPr sz="3000"/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3000"/>
              <a:t>Choose two words to describe her and find evidence in the text to support your answer.</a:t>
            </a:r>
            <a:endParaRPr sz="3000"/>
          </a:p>
        </p:txBody>
      </p:sp>
      <p:pic>
        <p:nvPicPr>
          <p:cNvPr id="81" name="Google Shape;8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31824" y="52799"/>
            <a:ext cx="1852827" cy="18528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Partnered Talk</a:t>
            </a:r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311700" y="2186300"/>
            <a:ext cx="8520600" cy="238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000"/>
              <a:t>How do you feel after reading about Malala and her story?</a:t>
            </a:r>
            <a:endParaRPr sz="3000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000"/>
              <a:t>How might her story influence other people?</a:t>
            </a:r>
            <a:endParaRPr sz="3000"/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endParaRPr sz="2500" i="1">
              <a:solidFill>
                <a:srgbClr val="434343"/>
              </a:solidFill>
            </a:endParaRPr>
          </a:p>
        </p:txBody>
      </p:sp>
      <p:pic>
        <p:nvPicPr>
          <p:cNvPr id="88" name="Google Shape;8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63699" y="-516951"/>
            <a:ext cx="2496652" cy="24966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Individual Thinking</a:t>
            </a:r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body" idx="1"/>
          </p:nvPr>
        </p:nvSpPr>
        <p:spPr>
          <a:xfrm>
            <a:off x="311700" y="1794550"/>
            <a:ext cx="8520600" cy="277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000"/>
              <a:t>Do you think it was a good idea for Malala to write her blog posts and speak out in public?</a:t>
            </a:r>
            <a:endParaRPr sz="3000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3000"/>
              <a:t>Can you create an argument for both yes and no?</a:t>
            </a:r>
            <a:endParaRPr sz="3000"/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3000"/>
              <a:t>Explain your thinking.</a:t>
            </a:r>
            <a:endParaRPr sz="3000"/>
          </a:p>
        </p:txBody>
      </p:sp>
      <p:pic>
        <p:nvPicPr>
          <p:cNvPr id="95" name="Google Shape;9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31824" y="52799"/>
            <a:ext cx="1852827" cy="18528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Partnered Talk</a:t>
            </a:r>
            <a:endParaRPr/>
          </a:p>
        </p:txBody>
      </p:sp>
      <p:sp>
        <p:nvSpPr>
          <p:cNvPr id="101" name="Google Shape;101;p20"/>
          <p:cNvSpPr txBox="1">
            <a:spLocks noGrp="1"/>
          </p:cNvSpPr>
          <p:nvPr>
            <p:ph type="body" idx="1"/>
          </p:nvPr>
        </p:nvSpPr>
        <p:spPr>
          <a:xfrm>
            <a:off x="311700" y="2224225"/>
            <a:ext cx="8520600" cy="234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3000">
                <a:solidFill>
                  <a:srgbClr val="434343"/>
                </a:solidFill>
              </a:rPr>
              <a:t>What kind of influence did Malala’s father have throughout her life?</a:t>
            </a:r>
            <a:endParaRPr sz="3000">
              <a:solidFill>
                <a:srgbClr val="434343"/>
              </a:solidFill>
            </a:endParaRPr>
          </a:p>
        </p:txBody>
      </p:sp>
      <p:pic>
        <p:nvPicPr>
          <p:cNvPr id="102" name="Google Shape;10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63699" y="-516951"/>
            <a:ext cx="2496652" cy="24966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Solo Work </a:t>
            </a:r>
            <a:endParaRPr/>
          </a:p>
        </p:txBody>
      </p:sp>
      <p:sp>
        <p:nvSpPr>
          <p:cNvPr id="108" name="Google Shape;108;p21"/>
          <p:cNvSpPr txBox="1">
            <a:spLocks noGrp="1"/>
          </p:cNvSpPr>
          <p:nvPr>
            <p:ph type="body" idx="1"/>
          </p:nvPr>
        </p:nvSpPr>
        <p:spPr>
          <a:xfrm>
            <a:off x="311700" y="2123125"/>
            <a:ext cx="8520600" cy="244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3000">
                <a:solidFill>
                  <a:srgbClr val="434343"/>
                </a:solidFill>
              </a:rPr>
              <a:t>Now that you have found out some more information about Malala, come up with a list of five questions you would like to ask her if you could interview her in real life</a:t>
            </a:r>
            <a:endParaRPr sz="3000">
              <a:solidFill>
                <a:srgbClr val="434343"/>
              </a:solidFill>
            </a:endParaRPr>
          </a:p>
        </p:txBody>
      </p:sp>
      <p:pic>
        <p:nvPicPr>
          <p:cNvPr id="109" name="Google Shape;109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47349" y="-126726"/>
            <a:ext cx="2006704" cy="20067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270</Words>
  <Application>Microsoft Office PowerPoint</Application>
  <PresentationFormat>On-screen Show (16:9)</PresentationFormat>
  <Paragraphs>31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Arial</vt:lpstr>
      <vt:lpstr>Simple Light</vt:lpstr>
      <vt:lpstr>Malala Yousafzai</vt:lpstr>
      <vt:lpstr>Quick Start  </vt:lpstr>
      <vt:lpstr>Vocabulary Check  </vt:lpstr>
      <vt:lpstr>Partnered Talk</vt:lpstr>
      <vt:lpstr>Individual Thinking</vt:lpstr>
      <vt:lpstr>Partnered Talk</vt:lpstr>
      <vt:lpstr>Individual Thinking</vt:lpstr>
      <vt:lpstr>Partnered Talk</vt:lpstr>
      <vt:lpstr>Solo Work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Malala Yousafzai</dc:title>
  <dc:creator>Beth McPherson</dc:creator>
  <cp:lastModifiedBy>Beth McPherson</cp:lastModifiedBy>
  <cp:revision>1</cp:revision>
  <dcterms:modified xsi:type="dcterms:W3CDTF">2022-01-28T10:21:04Z</dcterms:modified>
</cp:coreProperties>
</file>