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6" r:id="rId3"/>
    <p:sldId id="273" r:id="rId4"/>
    <p:sldId id="271" r:id="rId5"/>
    <p:sldId id="283" r:id="rId6"/>
    <p:sldId id="282" r:id="rId7"/>
    <p:sldId id="284" r:id="rId8"/>
    <p:sldId id="281" r:id="rId9"/>
    <p:sldId id="285" r:id="rId10"/>
    <p:sldId id="286" r:id="rId11"/>
    <p:sldId id="28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FF"/>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559C94A-04A4-4658-8694-B1F04DB6CB70}" type="datetimeFigureOut">
              <a:rPr lang="en-GB" smtClean="0"/>
              <a:t>06/02/2022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3009644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59C94A-04A4-4658-8694-B1F04DB6CB70}" type="datetimeFigureOut">
              <a:rPr lang="en-GB" smtClean="0"/>
              <a:t>06/02/2022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2934026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59C94A-04A4-4658-8694-B1F04DB6CB70}" type="datetimeFigureOut">
              <a:rPr lang="en-GB" smtClean="0"/>
              <a:t>06/02/2022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1895128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559C94A-04A4-4658-8694-B1F04DB6CB70}" type="datetimeFigureOut">
              <a:rPr lang="en-GB" smtClean="0"/>
              <a:t>06/02/2022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3595491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559C94A-04A4-4658-8694-B1F04DB6CB70}" type="datetimeFigureOut">
              <a:rPr lang="en-GB" smtClean="0"/>
              <a:t>06/02/2022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862741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559C94A-04A4-4658-8694-B1F04DB6CB70}" type="datetimeFigureOut">
              <a:rPr lang="en-GB" smtClean="0"/>
              <a:t>06/02/2022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646060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559C94A-04A4-4658-8694-B1F04DB6CB70}" type="datetimeFigureOut">
              <a:rPr lang="en-GB" smtClean="0"/>
              <a:t>06/02/2022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354138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559C94A-04A4-4658-8694-B1F04DB6CB70}" type="datetimeFigureOut">
              <a:rPr lang="en-GB" smtClean="0"/>
              <a:t>06/02/2022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297521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9C94A-04A4-4658-8694-B1F04DB6CB70}" type="datetimeFigureOut">
              <a:rPr lang="en-GB" smtClean="0"/>
              <a:t>06/02/2022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3436469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59C94A-04A4-4658-8694-B1F04DB6CB70}" type="datetimeFigureOut">
              <a:rPr lang="en-GB" smtClean="0"/>
              <a:t>06/02/2022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2104612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559C94A-04A4-4658-8694-B1F04DB6CB70}" type="datetimeFigureOut">
              <a:rPr lang="en-GB" smtClean="0"/>
              <a:t>06/02/2022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197EE9-2887-4711-AF2F-014B2208527A}" type="slidenum">
              <a:rPr lang="en-GB" smtClean="0"/>
              <a:t>‹#›</a:t>
            </a:fld>
            <a:endParaRPr lang="en-GB"/>
          </a:p>
        </p:txBody>
      </p:sp>
    </p:spTree>
    <p:extLst>
      <p:ext uri="{BB962C8B-B14F-4D97-AF65-F5344CB8AC3E}">
        <p14:creationId xmlns:p14="http://schemas.microsoft.com/office/powerpoint/2010/main" val="5640090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9C94A-04A4-4658-8694-B1F04DB6CB70}" type="datetimeFigureOut">
              <a:rPr lang="en-GB" smtClean="0"/>
              <a:t>06/02/2022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97EE9-2887-4711-AF2F-014B2208527A}" type="slidenum">
              <a:rPr lang="en-GB" smtClean="0"/>
              <a:t>‹#›</a:t>
            </a:fld>
            <a:endParaRPr lang="en-GB"/>
          </a:p>
        </p:txBody>
      </p:sp>
    </p:spTree>
    <p:extLst>
      <p:ext uri="{BB962C8B-B14F-4D97-AF65-F5344CB8AC3E}">
        <p14:creationId xmlns:p14="http://schemas.microsoft.com/office/powerpoint/2010/main" val="1269102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206" y="167407"/>
            <a:ext cx="10737668" cy="5990205"/>
          </a:xfrm>
        </p:spPr>
        <p:txBody>
          <a:bodyPr>
            <a:normAutofit fontScale="85000" lnSpcReduction="20000"/>
          </a:bodyPr>
          <a:lstStyle/>
          <a:p>
            <a:endParaRPr lang="en-GB" sz="8000" dirty="0" smtClean="0">
              <a:latin typeface="My Happy Ending" pitchFamily="2" charset="0"/>
              <a:ea typeface="My Happy Ending" pitchFamily="2" charset="0"/>
            </a:endParaRPr>
          </a:p>
          <a:p>
            <a:r>
              <a:rPr lang="en-GB" sz="9600" u="sng" dirty="0" smtClean="0">
                <a:solidFill>
                  <a:srgbClr val="7030A0"/>
                </a:solidFill>
                <a:latin typeface="My Happy Ending" pitchFamily="2" charset="0"/>
                <a:ea typeface="My Happy Ending" pitchFamily="2" charset="0"/>
              </a:rPr>
              <a:t>Children’s Mental Health Week</a:t>
            </a:r>
          </a:p>
          <a:p>
            <a:r>
              <a:rPr lang="en-GB" sz="9600" u="sng" dirty="0" smtClean="0">
                <a:solidFill>
                  <a:srgbClr val="7030A0"/>
                </a:solidFill>
                <a:latin typeface="My Happy Ending" pitchFamily="2" charset="0"/>
                <a:ea typeface="My Happy Ending" pitchFamily="2" charset="0"/>
              </a:rPr>
              <a:t>2022</a:t>
            </a:r>
          </a:p>
          <a:p>
            <a:endParaRPr lang="en-GB" sz="9600" u="sng" dirty="0">
              <a:solidFill>
                <a:srgbClr val="7030A0"/>
              </a:solidFill>
              <a:latin typeface="My Happy Ending" pitchFamily="2" charset="0"/>
              <a:ea typeface="My Happy Ending" pitchFamily="2" charset="0"/>
            </a:endParaRPr>
          </a:p>
          <a:p>
            <a:endParaRPr lang="en-GB" sz="9600" u="sng" dirty="0" smtClean="0">
              <a:solidFill>
                <a:srgbClr val="7030A0"/>
              </a:solidFill>
              <a:latin typeface="My Happy Ending" pitchFamily="2" charset="0"/>
              <a:ea typeface="My Happy Ending" pitchFamily="2" charset="0"/>
            </a:endParaRPr>
          </a:p>
          <a:p>
            <a:r>
              <a:rPr lang="en-GB" sz="9600" dirty="0" smtClean="0">
                <a:solidFill>
                  <a:srgbClr val="7030A0"/>
                </a:solidFill>
                <a:latin typeface="My Happy Ending" pitchFamily="2" charset="0"/>
                <a:ea typeface="My Happy Ending" pitchFamily="2" charset="0"/>
              </a:rPr>
              <a:t>Theme: Growing Together</a:t>
            </a:r>
            <a:endParaRPr lang="en-GB" sz="9600" dirty="0">
              <a:solidFill>
                <a:srgbClr val="7030A0"/>
              </a:solidFill>
              <a:latin typeface="My Happy Ending" pitchFamily="2" charset="0"/>
              <a:ea typeface="My Happy Ending" pitchFamily="2" charset="0"/>
            </a:endParaRPr>
          </a:p>
        </p:txBody>
      </p:sp>
      <p:pic>
        <p:nvPicPr>
          <p:cNvPr id="2" name="Picture 1"/>
          <p:cNvPicPr>
            <a:picLocks noChangeAspect="1"/>
          </p:cNvPicPr>
          <p:nvPr/>
        </p:nvPicPr>
        <p:blipFill>
          <a:blip r:embed="rId2"/>
          <a:stretch>
            <a:fillRect/>
          </a:stretch>
        </p:blipFill>
        <p:spPr>
          <a:xfrm>
            <a:off x="7767872" y="2124283"/>
            <a:ext cx="3380460" cy="2735099"/>
          </a:xfrm>
          <a:prstGeom prst="rect">
            <a:avLst/>
          </a:prstGeom>
        </p:spPr>
      </p:pic>
      <p:pic>
        <p:nvPicPr>
          <p:cNvPr id="4" name="Picture 3"/>
          <p:cNvPicPr>
            <a:picLocks noChangeAspect="1"/>
          </p:cNvPicPr>
          <p:nvPr/>
        </p:nvPicPr>
        <p:blipFill>
          <a:blip r:embed="rId3"/>
          <a:stretch>
            <a:fillRect/>
          </a:stretch>
        </p:blipFill>
        <p:spPr>
          <a:xfrm>
            <a:off x="1024754" y="2124284"/>
            <a:ext cx="2898200" cy="2735098"/>
          </a:xfrm>
          <a:prstGeom prst="rect">
            <a:avLst/>
          </a:prstGeom>
        </p:spPr>
      </p:pic>
    </p:spTree>
    <p:extLst>
      <p:ext uri="{BB962C8B-B14F-4D97-AF65-F5344CB8AC3E}">
        <p14:creationId xmlns:p14="http://schemas.microsoft.com/office/powerpoint/2010/main" val="1329464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206" y="757646"/>
            <a:ext cx="10737668" cy="5399966"/>
          </a:xfrm>
        </p:spPr>
        <p:txBody>
          <a:bodyPr>
            <a:normAutofit/>
          </a:bodyPr>
          <a:lstStyle/>
          <a:p>
            <a:pPr algn="l" fontAlgn="base"/>
            <a:r>
              <a:rPr lang="en-GB" sz="6000" dirty="0" smtClean="0">
                <a:solidFill>
                  <a:srgbClr val="212121"/>
                </a:solidFill>
                <a:latin typeface="My Happy Ending" pitchFamily="2" charset="0"/>
                <a:ea typeface="My Happy Ending" pitchFamily="2" charset="0"/>
              </a:rPr>
              <a:t>When you‘ve finished savouring </a:t>
            </a:r>
            <a:r>
              <a:rPr lang="en-GB" sz="6000" dirty="0">
                <a:solidFill>
                  <a:srgbClr val="212121"/>
                </a:solidFill>
                <a:latin typeface="My Happy Ending" pitchFamily="2" charset="0"/>
                <a:ea typeface="My Happy Ending" pitchFamily="2" charset="0"/>
              </a:rPr>
              <a:t>your chocolate, </a:t>
            </a:r>
            <a:r>
              <a:rPr lang="en-GB" sz="6000" dirty="0" smtClean="0">
                <a:solidFill>
                  <a:srgbClr val="212121"/>
                </a:solidFill>
                <a:latin typeface="My Happy Ending" pitchFamily="2" charset="0"/>
                <a:ea typeface="My Happy Ending" pitchFamily="2" charset="0"/>
              </a:rPr>
              <a:t>bring your thoughts back to your breathing. Listen to the sounds around you and bring your thoughts back into the room. </a:t>
            </a:r>
          </a:p>
          <a:p>
            <a:pPr algn="l" fontAlgn="base"/>
            <a:endParaRPr lang="en-GB" sz="6000" dirty="0">
              <a:solidFill>
                <a:srgbClr val="212121"/>
              </a:solidFill>
              <a:latin typeface="My Happy Ending" pitchFamily="2" charset="0"/>
              <a:ea typeface="My Happy Ending" pitchFamily="2" charset="0"/>
            </a:endParaRPr>
          </a:p>
        </p:txBody>
      </p:sp>
    </p:spTree>
    <p:extLst>
      <p:ext uri="{BB962C8B-B14F-4D97-AF65-F5344CB8AC3E}">
        <p14:creationId xmlns:p14="http://schemas.microsoft.com/office/powerpoint/2010/main" val="3494858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206" y="757646"/>
            <a:ext cx="10737668" cy="5399966"/>
          </a:xfrm>
        </p:spPr>
        <p:txBody>
          <a:bodyPr>
            <a:normAutofit/>
          </a:bodyPr>
          <a:lstStyle/>
          <a:p>
            <a:pPr algn="l" fontAlgn="base"/>
            <a:r>
              <a:rPr lang="en-GB" sz="6000" dirty="0" smtClean="0">
                <a:solidFill>
                  <a:srgbClr val="212121"/>
                </a:solidFill>
                <a:latin typeface="My Happy Ending" pitchFamily="2" charset="0"/>
                <a:ea typeface="My Happy Ending" pitchFamily="2" charset="0"/>
              </a:rPr>
              <a:t>How did you feel during the chocolate meditation?</a:t>
            </a:r>
          </a:p>
          <a:p>
            <a:pPr algn="l" fontAlgn="base"/>
            <a:endParaRPr lang="en-GB" sz="6000" dirty="0">
              <a:solidFill>
                <a:srgbClr val="212121"/>
              </a:solidFill>
              <a:latin typeface="My Happy Ending" pitchFamily="2" charset="0"/>
              <a:ea typeface="My Happy Ending" pitchFamily="2" charset="0"/>
            </a:endParaRPr>
          </a:p>
          <a:p>
            <a:pPr algn="l" fontAlgn="base"/>
            <a:r>
              <a:rPr lang="en-GB" sz="6000" dirty="0" smtClean="0">
                <a:solidFill>
                  <a:srgbClr val="212121"/>
                </a:solidFill>
                <a:latin typeface="My Happy Ending" pitchFamily="2" charset="0"/>
                <a:ea typeface="My Happy Ending" pitchFamily="2" charset="0"/>
              </a:rPr>
              <a:t>How do you feel now?</a:t>
            </a:r>
          </a:p>
          <a:p>
            <a:pPr algn="l" fontAlgn="base"/>
            <a:endParaRPr lang="en-GB" sz="6000" dirty="0">
              <a:solidFill>
                <a:srgbClr val="212121"/>
              </a:solidFill>
              <a:latin typeface="My Happy Ending" pitchFamily="2" charset="0"/>
              <a:ea typeface="My Happy Ending" pitchFamily="2" charset="0"/>
            </a:endParaRPr>
          </a:p>
        </p:txBody>
      </p:sp>
    </p:spTree>
    <p:extLst>
      <p:ext uri="{BB962C8B-B14F-4D97-AF65-F5344CB8AC3E}">
        <p14:creationId xmlns:p14="http://schemas.microsoft.com/office/powerpoint/2010/main" val="2207161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10938" y="731521"/>
            <a:ext cx="9144000" cy="4833256"/>
          </a:xfrm>
        </p:spPr>
        <p:txBody>
          <a:bodyPr>
            <a:noAutofit/>
          </a:bodyPr>
          <a:lstStyle/>
          <a:p>
            <a:pPr algn="l"/>
            <a:r>
              <a:rPr lang="en-GB" dirty="0">
                <a:latin typeface="My Happy Ending" pitchFamily="2" charset="0"/>
                <a:ea typeface="My Happy Ending" pitchFamily="2" charset="0"/>
              </a:rPr>
              <a:t>I</a:t>
            </a:r>
            <a:r>
              <a:rPr lang="en-GB" dirty="0" smtClean="0">
                <a:latin typeface="My Happy Ending" pitchFamily="2" charset="0"/>
                <a:ea typeface="My Happy Ending" pitchFamily="2" charset="0"/>
              </a:rPr>
              <a:t>n this lesson we are going to practise meditating. </a:t>
            </a:r>
            <a:br>
              <a:rPr lang="en-GB" dirty="0" smtClean="0">
                <a:latin typeface="My Happy Ending" pitchFamily="2" charset="0"/>
                <a:ea typeface="My Happy Ending" pitchFamily="2" charset="0"/>
              </a:rPr>
            </a:br>
            <a:r>
              <a:rPr lang="en-GB" dirty="0" smtClean="0">
                <a:latin typeface="My Happy Ending" pitchFamily="2" charset="0"/>
                <a:ea typeface="My Happy Ending" pitchFamily="2" charset="0"/>
              </a:rPr>
              <a:t>This is similar to what we do in our </a:t>
            </a:r>
            <a:r>
              <a:rPr lang="en-GB" i="1" dirty="0" smtClean="0">
                <a:latin typeface="My Happy Ending" pitchFamily="2" charset="0"/>
                <a:ea typeface="My Happy Ending" pitchFamily="2" charset="0"/>
              </a:rPr>
              <a:t>calm me</a:t>
            </a:r>
            <a:r>
              <a:rPr lang="en-GB" dirty="0" smtClean="0">
                <a:latin typeface="My Happy Ending" pitchFamily="2" charset="0"/>
                <a:ea typeface="My Happy Ending" pitchFamily="2" charset="0"/>
              </a:rPr>
              <a:t> sessions during our PSHE lessons, but today we are going to do something a little different.</a:t>
            </a:r>
            <a:endParaRPr lang="en-GB" dirty="0">
              <a:solidFill>
                <a:srgbClr val="7030A0"/>
              </a:solidFill>
              <a:latin typeface="My Happy Ending" pitchFamily="2" charset="0"/>
              <a:ea typeface="My Happy Ending" pitchFamily="2" charset="0"/>
            </a:endParaRPr>
          </a:p>
        </p:txBody>
      </p:sp>
    </p:spTree>
    <p:extLst>
      <p:ext uri="{BB962C8B-B14F-4D97-AF65-F5344CB8AC3E}">
        <p14:creationId xmlns:p14="http://schemas.microsoft.com/office/powerpoint/2010/main" val="3368300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35131"/>
            <a:ext cx="9144000" cy="5747658"/>
          </a:xfrm>
        </p:spPr>
        <p:txBody>
          <a:bodyPr>
            <a:noAutofit/>
          </a:bodyPr>
          <a:lstStyle/>
          <a:p>
            <a:pPr algn="l"/>
            <a:r>
              <a:rPr lang="en-GB" sz="9600" dirty="0" smtClean="0">
                <a:solidFill>
                  <a:srgbClr val="7030A0"/>
                </a:solidFill>
                <a:latin typeface="My Happy Ending" pitchFamily="2" charset="0"/>
                <a:ea typeface="My Happy Ending" pitchFamily="2" charset="0"/>
              </a:rPr>
              <a:t>Chocolate Meditation</a:t>
            </a:r>
            <a:r>
              <a:rPr lang="en-GB" sz="9600" dirty="0" smtClean="0">
                <a:solidFill>
                  <a:srgbClr val="7030A0"/>
                </a:solidFill>
                <a:latin typeface="My Happy Ending" pitchFamily="2" charset="0"/>
                <a:ea typeface="My Happy Ending" pitchFamily="2" charset="0"/>
              </a:rPr>
              <a:t/>
            </a:r>
            <a:br>
              <a:rPr lang="en-GB" sz="9600" dirty="0" smtClean="0">
                <a:solidFill>
                  <a:srgbClr val="7030A0"/>
                </a:solidFill>
                <a:latin typeface="My Happy Ending" pitchFamily="2" charset="0"/>
                <a:ea typeface="My Happy Ending" pitchFamily="2" charset="0"/>
              </a:rPr>
            </a:br>
            <a:r>
              <a:rPr lang="en-GB" sz="9600" dirty="0" smtClean="0">
                <a:solidFill>
                  <a:srgbClr val="7030A0"/>
                </a:solidFill>
                <a:latin typeface="My Happy Ending" pitchFamily="2" charset="0"/>
                <a:ea typeface="My Happy Ending" pitchFamily="2" charset="0"/>
              </a:rPr>
              <a:t/>
            </a:r>
            <a:br>
              <a:rPr lang="en-GB" sz="9600" dirty="0" smtClean="0">
                <a:solidFill>
                  <a:srgbClr val="7030A0"/>
                </a:solidFill>
                <a:latin typeface="My Happy Ending" pitchFamily="2" charset="0"/>
                <a:ea typeface="My Happy Ending" pitchFamily="2" charset="0"/>
              </a:rPr>
            </a:br>
            <a:r>
              <a:rPr lang="en-GB" dirty="0" smtClean="0">
                <a:latin typeface="My Happy Ending" pitchFamily="2" charset="0"/>
                <a:ea typeface="My Happy Ending" pitchFamily="2" charset="0"/>
              </a:rPr>
              <a:t>In this </a:t>
            </a:r>
            <a:r>
              <a:rPr lang="en-GB" dirty="0" smtClean="0">
                <a:latin typeface="My Happy Ending" pitchFamily="2" charset="0"/>
                <a:ea typeface="My Happy Ending" pitchFamily="2" charset="0"/>
              </a:rPr>
              <a:t>activity, </a:t>
            </a:r>
            <a:r>
              <a:rPr lang="en-GB" dirty="0" smtClean="0">
                <a:latin typeface="My Happy Ending" pitchFamily="2" charset="0"/>
                <a:ea typeface="My Happy Ending" pitchFamily="2" charset="0"/>
              </a:rPr>
              <a:t>we are going </a:t>
            </a:r>
            <a:r>
              <a:rPr lang="en-GB" dirty="0" smtClean="0">
                <a:latin typeface="My Happy Ending" pitchFamily="2" charset="0"/>
                <a:ea typeface="My Happy Ending" pitchFamily="2" charset="0"/>
              </a:rPr>
              <a:t>use a piece of chocolate to focus on. If you cannot eat chocolate, you could do this with a raisin.</a:t>
            </a:r>
            <a:endParaRPr lang="en-GB" dirty="0">
              <a:solidFill>
                <a:srgbClr val="7030A0"/>
              </a:solidFill>
              <a:latin typeface="My Happy Ending" pitchFamily="2" charset="0"/>
              <a:ea typeface="My Happy Ending" pitchFamily="2" charset="0"/>
            </a:endParaRPr>
          </a:p>
        </p:txBody>
      </p:sp>
      <p:pic>
        <p:nvPicPr>
          <p:cNvPr id="3" name="Picture 2"/>
          <p:cNvPicPr>
            <a:picLocks noChangeAspect="1"/>
          </p:cNvPicPr>
          <p:nvPr/>
        </p:nvPicPr>
        <p:blipFill>
          <a:blip r:embed="rId2"/>
          <a:stretch>
            <a:fillRect/>
          </a:stretch>
        </p:blipFill>
        <p:spPr>
          <a:xfrm>
            <a:off x="8373292" y="1537063"/>
            <a:ext cx="2015897" cy="1929748"/>
          </a:xfrm>
          <a:prstGeom prst="rect">
            <a:avLst/>
          </a:prstGeom>
        </p:spPr>
      </p:pic>
    </p:spTree>
    <p:extLst>
      <p:ext uri="{BB962C8B-B14F-4D97-AF65-F5344CB8AC3E}">
        <p14:creationId xmlns:p14="http://schemas.microsoft.com/office/powerpoint/2010/main" val="4019688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206" y="757646"/>
            <a:ext cx="10737668" cy="5399966"/>
          </a:xfrm>
        </p:spPr>
        <p:txBody>
          <a:bodyPr>
            <a:normAutofit/>
          </a:bodyPr>
          <a:lstStyle/>
          <a:p>
            <a:pPr algn="l" fontAlgn="base"/>
            <a:r>
              <a:rPr lang="en-GB" sz="6000" dirty="0" smtClean="0">
                <a:solidFill>
                  <a:srgbClr val="212121"/>
                </a:solidFill>
                <a:latin typeface="My Happy Ending" pitchFamily="2" charset="0"/>
                <a:ea typeface="My Happy Ending" pitchFamily="2" charset="0"/>
              </a:rPr>
              <a:t>Get </a:t>
            </a:r>
            <a:r>
              <a:rPr lang="en-GB" sz="6000" dirty="0">
                <a:solidFill>
                  <a:srgbClr val="212121"/>
                </a:solidFill>
                <a:latin typeface="My Happy Ending" pitchFamily="2" charset="0"/>
                <a:ea typeface="My Happy Ending" pitchFamily="2" charset="0"/>
              </a:rPr>
              <a:t>a small piece of chocolate</a:t>
            </a:r>
            <a:r>
              <a:rPr lang="en-GB" sz="6000" dirty="0" smtClean="0">
                <a:solidFill>
                  <a:srgbClr val="212121"/>
                </a:solidFill>
                <a:latin typeface="My Happy Ending" pitchFamily="2" charset="0"/>
                <a:ea typeface="My Happy Ending" pitchFamily="2" charset="0"/>
              </a:rPr>
              <a:t>.</a:t>
            </a:r>
          </a:p>
          <a:p>
            <a:pPr algn="l" fontAlgn="base">
              <a:buFont typeface="+mj-lt"/>
              <a:buAutoNum type="arabicPeriod"/>
            </a:pPr>
            <a:endParaRPr lang="en-GB" sz="6000" dirty="0">
              <a:solidFill>
                <a:srgbClr val="212121"/>
              </a:solidFill>
              <a:latin typeface="My Happy Ending" pitchFamily="2" charset="0"/>
              <a:ea typeface="My Happy Ending" pitchFamily="2" charset="0"/>
            </a:endParaRPr>
          </a:p>
          <a:p>
            <a:pPr algn="l" fontAlgn="base"/>
            <a:r>
              <a:rPr lang="en-GB" sz="6000" b="1" dirty="0" smtClean="0">
                <a:solidFill>
                  <a:srgbClr val="212121"/>
                </a:solidFill>
                <a:latin typeface="My Happy Ending" pitchFamily="2" charset="0"/>
                <a:ea typeface="My Happy Ending" pitchFamily="2" charset="0"/>
              </a:rPr>
              <a:t>Relax </a:t>
            </a:r>
            <a:r>
              <a:rPr lang="en-GB" sz="6000" b="1" dirty="0">
                <a:solidFill>
                  <a:srgbClr val="212121"/>
                </a:solidFill>
                <a:latin typeface="My Happy Ending" pitchFamily="2" charset="0"/>
                <a:ea typeface="My Happy Ending" pitchFamily="2" charset="0"/>
              </a:rPr>
              <a:t>your body</a:t>
            </a:r>
            <a:r>
              <a:rPr lang="en-GB" sz="6000" dirty="0">
                <a:solidFill>
                  <a:srgbClr val="212121"/>
                </a:solidFill>
                <a:latin typeface="My Happy Ending" pitchFamily="2" charset="0"/>
                <a:ea typeface="My Happy Ending" pitchFamily="2" charset="0"/>
              </a:rPr>
              <a:t>. Take a few deep breaths and work on un-tensing your muscles to relax your body. </a:t>
            </a:r>
            <a:r>
              <a:rPr lang="en-GB" sz="6000" dirty="0" smtClean="0">
                <a:solidFill>
                  <a:srgbClr val="212121"/>
                </a:solidFill>
                <a:latin typeface="My Happy Ending" pitchFamily="2" charset="0"/>
                <a:ea typeface="My Happy Ending" pitchFamily="2" charset="0"/>
              </a:rPr>
              <a:t>Close </a:t>
            </a:r>
            <a:r>
              <a:rPr lang="en-GB" sz="6000" dirty="0">
                <a:solidFill>
                  <a:srgbClr val="212121"/>
                </a:solidFill>
                <a:latin typeface="My Happy Ending" pitchFamily="2" charset="0"/>
                <a:ea typeface="My Happy Ending" pitchFamily="2" charset="0"/>
              </a:rPr>
              <a:t>your </a:t>
            </a:r>
            <a:r>
              <a:rPr lang="en-GB" sz="6000" dirty="0" smtClean="0">
                <a:solidFill>
                  <a:srgbClr val="212121"/>
                </a:solidFill>
                <a:latin typeface="My Happy Ending" pitchFamily="2" charset="0"/>
                <a:ea typeface="My Happy Ending" pitchFamily="2" charset="0"/>
              </a:rPr>
              <a:t>eyes for a moment, </a:t>
            </a:r>
            <a:r>
              <a:rPr lang="en-GB" sz="6000" dirty="0">
                <a:solidFill>
                  <a:srgbClr val="212121"/>
                </a:solidFill>
                <a:latin typeface="My Happy Ending" pitchFamily="2" charset="0"/>
                <a:ea typeface="My Happy Ending" pitchFamily="2" charset="0"/>
              </a:rPr>
              <a:t>if </a:t>
            </a:r>
            <a:r>
              <a:rPr lang="en-GB" sz="6000" dirty="0" smtClean="0">
                <a:solidFill>
                  <a:srgbClr val="212121"/>
                </a:solidFill>
                <a:latin typeface="My Happy Ending" pitchFamily="2" charset="0"/>
                <a:ea typeface="My Happy Ending" pitchFamily="2" charset="0"/>
              </a:rPr>
              <a:t>that feels comfortable.</a:t>
            </a:r>
            <a:endParaRPr lang="en-GB" sz="6000" dirty="0">
              <a:solidFill>
                <a:srgbClr val="212121"/>
              </a:solidFill>
              <a:latin typeface="My Happy Ending" pitchFamily="2" charset="0"/>
              <a:ea typeface="My Happy Ending" pitchFamily="2" charset="0"/>
            </a:endParaRPr>
          </a:p>
          <a:p>
            <a:pPr algn="l" fontAlgn="base"/>
            <a:endParaRPr lang="en-GB" sz="6000" dirty="0" smtClean="0">
              <a:solidFill>
                <a:srgbClr val="212121"/>
              </a:solidFill>
              <a:latin typeface="My Happy Ending" pitchFamily="2" charset="0"/>
              <a:ea typeface="My Happy Ending" pitchFamily="2" charset="0"/>
            </a:endParaRPr>
          </a:p>
        </p:txBody>
      </p:sp>
    </p:spTree>
    <p:extLst>
      <p:ext uri="{BB962C8B-B14F-4D97-AF65-F5344CB8AC3E}">
        <p14:creationId xmlns:p14="http://schemas.microsoft.com/office/powerpoint/2010/main" val="3301818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61703" y="365760"/>
            <a:ext cx="10737668" cy="5399966"/>
          </a:xfrm>
        </p:spPr>
        <p:txBody>
          <a:bodyPr>
            <a:noAutofit/>
          </a:bodyPr>
          <a:lstStyle/>
          <a:p>
            <a:pPr algn="l" fontAlgn="base"/>
            <a:r>
              <a:rPr lang="en-GB" sz="6000" b="1" dirty="0" smtClean="0">
                <a:solidFill>
                  <a:srgbClr val="212121"/>
                </a:solidFill>
                <a:latin typeface="My Happy Ending" pitchFamily="2" charset="0"/>
                <a:ea typeface="My Happy Ending" pitchFamily="2" charset="0"/>
              </a:rPr>
              <a:t>Smell</a:t>
            </a:r>
          </a:p>
          <a:p>
            <a:pPr algn="l" fontAlgn="base"/>
            <a:r>
              <a:rPr lang="en-GB" sz="6000" dirty="0" smtClean="0">
                <a:solidFill>
                  <a:srgbClr val="212121"/>
                </a:solidFill>
                <a:latin typeface="My Happy Ending" pitchFamily="2" charset="0"/>
                <a:ea typeface="My Happy Ending" pitchFamily="2" charset="0"/>
              </a:rPr>
              <a:t>Smell the chocolate (you might want to do this with your eyes closed). Enjoy </a:t>
            </a:r>
            <a:r>
              <a:rPr lang="en-GB" sz="6000" dirty="0">
                <a:solidFill>
                  <a:srgbClr val="212121"/>
                </a:solidFill>
                <a:latin typeface="My Happy Ending" pitchFamily="2" charset="0"/>
                <a:ea typeface="My Happy Ending" pitchFamily="2" charset="0"/>
              </a:rPr>
              <a:t>the </a:t>
            </a:r>
            <a:r>
              <a:rPr lang="en-GB" sz="6000" dirty="0" smtClean="0">
                <a:solidFill>
                  <a:srgbClr val="212121"/>
                </a:solidFill>
                <a:latin typeface="My Happy Ending" pitchFamily="2" charset="0"/>
                <a:ea typeface="My Happy Ending" pitchFamily="2" charset="0"/>
              </a:rPr>
              <a:t>aroma. </a:t>
            </a:r>
            <a:endParaRPr lang="en-GB" sz="6000" dirty="0">
              <a:solidFill>
                <a:srgbClr val="212121"/>
              </a:solidFill>
              <a:latin typeface="My Happy Ending" pitchFamily="2" charset="0"/>
              <a:ea typeface="My Happy Ending" pitchFamily="2" charset="0"/>
            </a:endParaRPr>
          </a:p>
        </p:txBody>
      </p:sp>
    </p:spTree>
    <p:extLst>
      <p:ext uri="{BB962C8B-B14F-4D97-AF65-F5344CB8AC3E}">
        <p14:creationId xmlns:p14="http://schemas.microsoft.com/office/powerpoint/2010/main" val="735353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206" y="757646"/>
            <a:ext cx="10737668" cy="5399966"/>
          </a:xfrm>
        </p:spPr>
        <p:txBody>
          <a:bodyPr>
            <a:noAutofit/>
          </a:bodyPr>
          <a:lstStyle/>
          <a:p>
            <a:pPr algn="l" fontAlgn="base"/>
            <a:r>
              <a:rPr lang="en-GB" sz="6000" b="1" dirty="0" smtClean="0">
                <a:solidFill>
                  <a:srgbClr val="212121"/>
                </a:solidFill>
                <a:latin typeface="My Happy Ending" pitchFamily="2" charset="0"/>
                <a:ea typeface="My Happy Ending" pitchFamily="2" charset="0"/>
              </a:rPr>
              <a:t>Gaze</a:t>
            </a:r>
          </a:p>
          <a:p>
            <a:pPr algn="l" fontAlgn="base"/>
            <a:r>
              <a:rPr lang="en-GB" sz="6000" dirty="0" smtClean="0">
                <a:solidFill>
                  <a:srgbClr val="212121"/>
                </a:solidFill>
                <a:latin typeface="My Happy Ending" pitchFamily="2" charset="0"/>
                <a:ea typeface="My Happy Ending" pitchFamily="2" charset="0"/>
              </a:rPr>
              <a:t>Open your eyes. Look </a:t>
            </a:r>
            <a:r>
              <a:rPr lang="en-GB" sz="6000" dirty="0">
                <a:solidFill>
                  <a:srgbClr val="212121"/>
                </a:solidFill>
                <a:latin typeface="My Happy Ending" pitchFamily="2" charset="0"/>
                <a:ea typeface="My Happy Ending" pitchFamily="2" charset="0"/>
              </a:rPr>
              <a:t>at the chocolate and really take in how delicious it </a:t>
            </a:r>
            <a:r>
              <a:rPr lang="en-GB" sz="6000" dirty="0" smtClean="0">
                <a:solidFill>
                  <a:srgbClr val="212121"/>
                </a:solidFill>
                <a:latin typeface="My Happy Ending" pitchFamily="2" charset="0"/>
                <a:ea typeface="My Happy Ending" pitchFamily="2" charset="0"/>
              </a:rPr>
              <a:t>looks. Is it smooth? Is it shiny? Is it crumbling at the edges? What do you notice about what you can see. </a:t>
            </a:r>
            <a:endParaRPr lang="en-GB" sz="6000" dirty="0">
              <a:solidFill>
                <a:srgbClr val="212121"/>
              </a:solidFill>
              <a:latin typeface="My Happy Ending" pitchFamily="2" charset="0"/>
              <a:ea typeface="My Happy Ending" pitchFamily="2" charset="0"/>
            </a:endParaRPr>
          </a:p>
        </p:txBody>
      </p:sp>
    </p:spTree>
    <p:extLst>
      <p:ext uri="{BB962C8B-B14F-4D97-AF65-F5344CB8AC3E}">
        <p14:creationId xmlns:p14="http://schemas.microsoft.com/office/powerpoint/2010/main" val="1985333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206" y="757646"/>
            <a:ext cx="10737668" cy="5399966"/>
          </a:xfrm>
        </p:spPr>
        <p:txBody>
          <a:bodyPr>
            <a:noAutofit/>
          </a:bodyPr>
          <a:lstStyle/>
          <a:p>
            <a:pPr algn="l" fontAlgn="base"/>
            <a:r>
              <a:rPr lang="en-GB" sz="6000" b="1" dirty="0" smtClean="0">
                <a:solidFill>
                  <a:srgbClr val="212121"/>
                </a:solidFill>
                <a:latin typeface="My Happy Ending" pitchFamily="2" charset="0"/>
                <a:ea typeface="My Happy Ending" pitchFamily="2" charset="0"/>
              </a:rPr>
              <a:t>Taste</a:t>
            </a:r>
          </a:p>
          <a:p>
            <a:pPr algn="l" fontAlgn="base"/>
            <a:r>
              <a:rPr lang="en-GB" sz="6000" dirty="0" smtClean="0">
                <a:solidFill>
                  <a:srgbClr val="212121"/>
                </a:solidFill>
                <a:latin typeface="My Happy Ending" pitchFamily="2" charset="0"/>
                <a:ea typeface="My Happy Ending" pitchFamily="2" charset="0"/>
              </a:rPr>
              <a:t>Finally </a:t>
            </a:r>
            <a:r>
              <a:rPr lang="en-GB" sz="6000" dirty="0">
                <a:solidFill>
                  <a:srgbClr val="212121"/>
                </a:solidFill>
                <a:latin typeface="My Happy Ending" pitchFamily="2" charset="0"/>
                <a:ea typeface="My Happy Ending" pitchFamily="2" charset="0"/>
              </a:rPr>
              <a:t>take a small bite of your chocolate. Let it sit on your tongue and melt in your mouth. Notice the </a:t>
            </a:r>
            <a:r>
              <a:rPr lang="en-GB" sz="6000" dirty="0" smtClean="0">
                <a:solidFill>
                  <a:srgbClr val="212121"/>
                </a:solidFill>
                <a:latin typeface="My Happy Ending" pitchFamily="2" charset="0"/>
                <a:ea typeface="My Happy Ending" pitchFamily="2" charset="0"/>
              </a:rPr>
              <a:t>flavours </a:t>
            </a:r>
            <a:r>
              <a:rPr lang="en-GB" sz="6000" dirty="0">
                <a:solidFill>
                  <a:srgbClr val="212121"/>
                </a:solidFill>
                <a:latin typeface="My Happy Ending" pitchFamily="2" charset="0"/>
                <a:ea typeface="My Happy Ending" pitchFamily="2" charset="0"/>
              </a:rPr>
              <a:t>from the </a:t>
            </a:r>
            <a:r>
              <a:rPr lang="en-GB" sz="6000" dirty="0" smtClean="0">
                <a:solidFill>
                  <a:srgbClr val="212121"/>
                </a:solidFill>
                <a:latin typeface="My Happy Ending" pitchFamily="2" charset="0"/>
                <a:ea typeface="My Happy Ending" pitchFamily="2" charset="0"/>
              </a:rPr>
              <a:t>chocolate. Think about the texture. Continue your deep breathing</a:t>
            </a:r>
            <a:r>
              <a:rPr lang="en-GB" sz="6000" dirty="0">
                <a:solidFill>
                  <a:srgbClr val="212121"/>
                </a:solidFill>
                <a:latin typeface="My Happy Ending" pitchFamily="2" charset="0"/>
                <a:ea typeface="My Happy Ending" pitchFamily="2" charset="0"/>
              </a:rPr>
              <a:t>, and concentrate on the sensations in your mouth</a:t>
            </a:r>
            <a:r>
              <a:rPr lang="en-GB" sz="6000" dirty="0" smtClean="0">
                <a:solidFill>
                  <a:srgbClr val="212121"/>
                </a:solidFill>
                <a:latin typeface="My Happy Ending" pitchFamily="2" charset="0"/>
                <a:ea typeface="My Happy Ending" pitchFamily="2" charset="0"/>
              </a:rPr>
              <a:t>.</a:t>
            </a:r>
            <a:endParaRPr lang="en-GB" sz="6000" dirty="0">
              <a:solidFill>
                <a:srgbClr val="212121"/>
              </a:solidFill>
              <a:latin typeface="My Happy Ending" pitchFamily="2" charset="0"/>
              <a:ea typeface="My Happy Ending" pitchFamily="2" charset="0"/>
            </a:endParaRPr>
          </a:p>
        </p:txBody>
      </p:sp>
    </p:spTree>
    <p:extLst>
      <p:ext uri="{BB962C8B-B14F-4D97-AF65-F5344CB8AC3E}">
        <p14:creationId xmlns:p14="http://schemas.microsoft.com/office/powerpoint/2010/main" val="417541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206" y="757646"/>
            <a:ext cx="10737668" cy="5399966"/>
          </a:xfrm>
        </p:spPr>
        <p:txBody>
          <a:bodyPr>
            <a:normAutofit fontScale="92500" lnSpcReduction="20000"/>
          </a:bodyPr>
          <a:lstStyle/>
          <a:p>
            <a:pPr algn="l" fontAlgn="base"/>
            <a:r>
              <a:rPr lang="en-GB" sz="6000" b="1" dirty="0" smtClean="0">
                <a:solidFill>
                  <a:srgbClr val="212121"/>
                </a:solidFill>
                <a:latin typeface="My Happy Ending" pitchFamily="2" charset="0"/>
                <a:ea typeface="My Happy Ending" pitchFamily="2" charset="0"/>
              </a:rPr>
              <a:t>Focus </a:t>
            </a:r>
            <a:r>
              <a:rPr lang="en-GB" sz="6000" b="1" dirty="0">
                <a:solidFill>
                  <a:srgbClr val="212121"/>
                </a:solidFill>
                <a:latin typeface="My Happy Ending" pitchFamily="2" charset="0"/>
                <a:ea typeface="My Happy Ending" pitchFamily="2" charset="0"/>
              </a:rPr>
              <a:t>on the sensations.</a:t>
            </a:r>
            <a:r>
              <a:rPr lang="en-GB" sz="6000" dirty="0">
                <a:solidFill>
                  <a:srgbClr val="212121"/>
                </a:solidFill>
                <a:latin typeface="My Happy Ending" pitchFamily="2" charset="0"/>
                <a:ea typeface="My Happy Ending" pitchFamily="2" charset="0"/>
              </a:rPr>
              <a:t> </a:t>
            </a:r>
            <a:endParaRPr lang="en-GB" sz="6000" dirty="0" smtClean="0">
              <a:solidFill>
                <a:srgbClr val="212121"/>
              </a:solidFill>
              <a:latin typeface="My Happy Ending" pitchFamily="2" charset="0"/>
              <a:ea typeface="My Happy Ending" pitchFamily="2" charset="0"/>
            </a:endParaRPr>
          </a:p>
          <a:p>
            <a:pPr algn="l" fontAlgn="base"/>
            <a:r>
              <a:rPr lang="en-GB" sz="6000" dirty="0" smtClean="0">
                <a:solidFill>
                  <a:srgbClr val="212121"/>
                </a:solidFill>
                <a:latin typeface="My Happy Ending" pitchFamily="2" charset="0"/>
                <a:ea typeface="My Happy Ending" pitchFamily="2" charset="0"/>
              </a:rPr>
              <a:t>As </a:t>
            </a:r>
            <a:r>
              <a:rPr lang="en-GB" sz="6000" dirty="0">
                <a:solidFill>
                  <a:srgbClr val="212121"/>
                </a:solidFill>
                <a:latin typeface="My Happy Ending" pitchFamily="2" charset="0"/>
                <a:ea typeface="My Happy Ending" pitchFamily="2" charset="0"/>
              </a:rPr>
              <a:t>you </a:t>
            </a:r>
            <a:r>
              <a:rPr lang="en-GB" sz="6000" dirty="0" smtClean="0">
                <a:solidFill>
                  <a:srgbClr val="212121"/>
                </a:solidFill>
                <a:latin typeface="My Happy Ending" pitchFamily="2" charset="0"/>
                <a:ea typeface="My Happy Ending" pitchFamily="2" charset="0"/>
              </a:rPr>
              <a:t>swallow the chocolate, </a:t>
            </a:r>
            <a:r>
              <a:rPr lang="en-GB" sz="6000" dirty="0">
                <a:solidFill>
                  <a:srgbClr val="212121"/>
                </a:solidFill>
                <a:latin typeface="My Happy Ending" pitchFamily="2" charset="0"/>
                <a:ea typeface="My Happy Ending" pitchFamily="2" charset="0"/>
              </a:rPr>
              <a:t>focus on how it feels going down. Notice how your mouth feels empty. Then, as you take a second bite, try to even notice how your arm feels as you raise the chocolate to your mouth, how it feels between your fingers, and then in your mouth. Again, focus on the sensations you are feeling in the present moment</a:t>
            </a:r>
            <a:r>
              <a:rPr lang="en-GB" sz="6000" dirty="0" smtClean="0">
                <a:solidFill>
                  <a:srgbClr val="212121"/>
                </a:solidFill>
                <a:latin typeface="My Happy Ending" pitchFamily="2" charset="0"/>
                <a:ea typeface="My Happy Ending" pitchFamily="2" charset="0"/>
              </a:rPr>
              <a:t>.</a:t>
            </a:r>
            <a:endParaRPr lang="en-GB" sz="6000" dirty="0">
              <a:solidFill>
                <a:srgbClr val="212121"/>
              </a:solidFill>
              <a:latin typeface="My Happy Ending" pitchFamily="2" charset="0"/>
              <a:ea typeface="My Happy Ending" pitchFamily="2" charset="0"/>
            </a:endParaRPr>
          </a:p>
        </p:txBody>
      </p:sp>
    </p:spTree>
    <p:extLst>
      <p:ext uri="{BB962C8B-B14F-4D97-AF65-F5344CB8AC3E}">
        <p14:creationId xmlns:p14="http://schemas.microsoft.com/office/powerpoint/2010/main" val="3732657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99FF"/>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66206" y="757646"/>
            <a:ext cx="10737668" cy="5399966"/>
          </a:xfrm>
        </p:spPr>
        <p:txBody>
          <a:bodyPr>
            <a:normAutofit/>
          </a:bodyPr>
          <a:lstStyle/>
          <a:p>
            <a:pPr algn="l" fontAlgn="base"/>
            <a:r>
              <a:rPr lang="en-GB" sz="6000" b="1" dirty="0" smtClean="0">
                <a:solidFill>
                  <a:srgbClr val="212121"/>
                </a:solidFill>
                <a:latin typeface="My Happy Ending" pitchFamily="2" charset="0"/>
                <a:ea typeface="My Happy Ending" pitchFamily="2" charset="0"/>
              </a:rPr>
              <a:t>Re-focus </a:t>
            </a:r>
            <a:r>
              <a:rPr lang="en-GB" sz="6000" b="1" dirty="0">
                <a:solidFill>
                  <a:srgbClr val="212121"/>
                </a:solidFill>
                <a:latin typeface="My Happy Ending" pitchFamily="2" charset="0"/>
                <a:ea typeface="My Happy Ending" pitchFamily="2" charset="0"/>
              </a:rPr>
              <a:t>on the present.</a:t>
            </a:r>
            <a:r>
              <a:rPr lang="en-GB" sz="6000" dirty="0">
                <a:solidFill>
                  <a:srgbClr val="212121"/>
                </a:solidFill>
                <a:latin typeface="My Happy Ending" pitchFamily="2" charset="0"/>
                <a:ea typeface="My Happy Ending" pitchFamily="2" charset="0"/>
              </a:rPr>
              <a:t> </a:t>
            </a:r>
            <a:endParaRPr lang="en-GB" sz="6000" dirty="0" smtClean="0">
              <a:solidFill>
                <a:srgbClr val="212121"/>
              </a:solidFill>
              <a:latin typeface="My Happy Ending" pitchFamily="2" charset="0"/>
              <a:ea typeface="My Happy Ending" pitchFamily="2" charset="0"/>
            </a:endParaRPr>
          </a:p>
          <a:p>
            <a:pPr algn="l" fontAlgn="base"/>
            <a:r>
              <a:rPr lang="en-GB" sz="6000" dirty="0" smtClean="0">
                <a:solidFill>
                  <a:srgbClr val="212121"/>
                </a:solidFill>
                <a:latin typeface="My Happy Ending" pitchFamily="2" charset="0"/>
                <a:ea typeface="My Happy Ending" pitchFamily="2" charset="0"/>
              </a:rPr>
              <a:t>If </a:t>
            </a:r>
            <a:r>
              <a:rPr lang="en-GB" sz="6000" dirty="0">
                <a:solidFill>
                  <a:srgbClr val="212121"/>
                </a:solidFill>
                <a:latin typeface="My Happy Ending" pitchFamily="2" charset="0"/>
                <a:ea typeface="My Happy Ending" pitchFamily="2" charset="0"/>
              </a:rPr>
              <a:t>other thoughts come into your mind during your chocolate meditation, gently refocus your attention to the </a:t>
            </a:r>
            <a:r>
              <a:rPr lang="en-GB" sz="6000" dirty="0" smtClean="0">
                <a:solidFill>
                  <a:srgbClr val="212121"/>
                </a:solidFill>
                <a:latin typeface="My Happy Ending" pitchFamily="2" charset="0"/>
                <a:ea typeface="My Happy Ending" pitchFamily="2" charset="0"/>
              </a:rPr>
              <a:t>flavours </a:t>
            </a:r>
            <a:r>
              <a:rPr lang="en-GB" sz="6000" dirty="0">
                <a:solidFill>
                  <a:srgbClr val="212121"/>
                </a:solidFill>
                <a:latin typeface="My Happy Ending" pitchFamily="2" charset="0"/>
                <a:ea typeface="My Happy Ending" pitchFamily="2" charset="0"/>
              </a:rPr>
              <a:t>and sensations associated with the chocolate. </a:t>
            </a:r>
          </a:p>
        </p:txBody>
      </p:sp>
    </p:spTree>
    <p:extLst>
      <p:ext uri="{BB962C8B-B14F-4D97-AF65-F5344CB8AC3E}">
        <p14:creationId xmlns:p14="http://schemas.microsoft.com/office/powerpoint/2010/main" val="2345870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787</TotalTime>
  <Words>198</Words>
  <Application>Microsoft Office PowerPoint</Application>
  <PresentationFormat>Widescreen</PresentationFormat>
  <Paragraphs>25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My Happy Ending</vt:lpstr>
      <vt:lpstr>Office Theme</vt:lpstr>
      <vt:lpstr>PowerPoint Presentation</vt:lpstr>
      <vt:lpstr>In this lesson we are going to practise meditating.  This is similar to what we do in our calm me sessions during our PSHE lessons, but today we are going to do something a little different.</vt:lpstr>
      <vt:lpstr>Chocolate Meditation  In this activity, we are going use a piece of chocolate to focus on. If you cannot eat chocolate, you could do this with a raisin.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Deborah Hamilton</dc:creator>
  <cp:lastModifiedBy>Deborah Hamilton</cp:lastModifiedBy>
  <cp:revision>59</cp:revision>
  <dcterms:created xsi:type="dcterms:W3CDTF">2021-08-31T10:06:11Z</dcterms:created>
  <dcterms:modified xsi:type="dcterms:W3CDTF">2022-02-06T15:02:06Z</dcterms:modified>
</cp:coreProperties>
</file>