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7R64sBEi-7I" TargetMode="External"/><Relationship Id="rId3" Type="http://schemas.openxmlformats.org/officeDocument/2006/relationships/hyperlink" Target="https://www.youtube.com/watch?v=SnIu3DQahWI" TargetMode="External"/><Relationship Id="rId7" Type="http://schemas.openxmlformats.org/officeDocument/2006/relationships/hyperlink" Target="https://www.youtube.com/watch?v=1LOsAVuNPf8" TargetMode="External"/><Relationship Id="rId2" Type="http://schemas.openxmlformats.org/officeDocument/2006/relationships/hyperlink" Target="https://www.youtube.com/watch?v=Vhfx2D7Q0q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GIWHAwuT5Y" TargetMode="External"/><Relationship Id="rId11" Type="http://schemas.openxmlformats.org/officeDocument/2006/relationships/hyperlink" Target="https://www.bbc.co.uk/bitesize/guides/zg4hb82/revision/5" TargetMode="External"/><Relationship Id="rId5" Type="http://schemas.openxmlformats.org/officeDocument/2006/relationships/hyperlink" Target="https://www.youtube.com/watch?v=F758q-jifJI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youtube.com/watch?v=lvS0NfIlkFU" TargetMode="External"/><Relationship Id="rId9" Type="http://schemas.openxmlformats.org/officeDocument/2006/relationships/hyperlink" Target="https://www.youtube.com/watch?v=h7os4KpEwn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thsnotesplus.com/2019/03/keel-row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p06kvjcc" TargetMode="External"/><Relationship Id="rId7" Type="http://schemas.openxmlformats.org/officeDocument/2006/relationships/hyperlink" Target="https://www.youtube.com/watch?v=yYOkgCkxj9I" TargetMode="External"/><Relationship Id="rId2" Type="http://schemas.openxmlformats.org/officeDocument/2006/relationships/hyperlink" Target="https://www.youtube.com/watch?v=psCEixuh8w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hashtag/feednhs" TargetMode="External"/><Relationship Id="rId5" Type="http://schemas.openxmlformats.org/officeDocument/2006/relationships/hyperlink" Target="https://www.youtube.com/hashtag/withme" TargetMode="External"/><Relationship Id="rId4" Type="http://schemas.openxmlformats.org/officeDocument/2006/relationships/hyperlink" Target="https://www.youtube.com/hashtag/stay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F9F6B7-AF70-4E04-8F17-4761BBAA876C}"/>
              </a:ext>
            </a:extLst>
          </p:cNvPr>
          <p:cNvSpPr txBox="1"/>
          <p:nvPr/>
        </p:nvSpPr>
        <p:spPr>
          <a:xfrm>
            <a:off x="183587" y="204978"/>
            <a:ext cx="118248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Whole School Genre of the Week	</a:t>
            </a:r>
            <a:r>
              <a:rPr lang="en-GB" sz="1600" b="1" dirty="0">
                <a:latin typeface="Comic Sans MS" panose="030F0702030302020204" pitchFamily="66" charset="0"/>
              </a:rPr>
              <a:t>Types of Dances:	Latin Music: Tango, Salsa and Rumba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02753-F6F8-401D-BA75-837597811195}"/>
              </a:ext>
            </a:extLst>
          </p:cNvPr>
          <p:cNvSpPr txBox="1"/>
          <p:nvPr/>
        </p:nvSpPr>
        <p:spPr>
          <a:xfrm>
            <a:off x="488387" y="693604"/>
            <a:ext cx="4979055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/>
              <a:t>Tango</a:t>
            </a:r>
          </a:p>
          <a:p>
            <a:endParaRPr lang="en-GB" u="sng" dirty="0"/>
          </a:p>
          <a:p>
            <a:r>
              <a:rPr lang="en-GB" dirty="0"/>
              <a:t>I Can Tango – Children’s song</a:t>
            </a:r>
          </a:p>
          <a:p>
            <a:r>
              <a:rPr lang="en-GB" u="sng" dirty="0">
                <a:hlinkClick r:id="rId2"/>
              </a:rPr>
              <a:t>https://www.youtube.com/watch?v=Vhfx2D7Q0qI</a:t>
            </a:r>
            <a:endParaRPr lang="en-GB" u="sng" dirty="0"/>
          </a:p>
          <a:p>
            <a:endParaRPr lang="en-GB" dirty="0"/>
          </a:p>
          <a:p>
            <a:r>
              <a:rPr lang="en-GB" dirty="0"/>
              <a:t>Tango on Strictly Come Dancing</a:t>
            </a:r>
          </a:p>
          <a:p>
            <a:r>
              <a:rPr lang="en-GB" u="sng" dirty="0">
                <a:hlinkClick r:id="rId3"/>
              </a:rPr>
              <a:t>https://www.youtube.com/watch?v=SnIu3DQahWI</a:t>
            </a:r>
            <a:endParaRPr lang="en-GB" u="sng" dirty="0"/>
          </a:p>
          <a:p>
            <a:endParaRPr lang="en-GB" dirty="0"/>
          </a:p>
          <a:p>
            <a:endParaRPr lang="en-GB" dirty="0">
              <a:hlinkClick r:id="rId4"/>
            </a:endParaRPr>
          </a:p>
          <a:p>
            <a:r>
              <a:rPr lang="en-GB" u="sng" dirty="0">
                <a:hlinkClick r:id="rId4"/>
              </a:rPr>
              <a:t>https://www.youtube.com/watch?v=lvS0NfIlkFU</a:t>
            </a:r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32F269-D8CB-4A66-95F2-67D71DC761C1}"/>
              </a:ext>
            </a:extLst>
          </p:cNvPr>
          <p:cNvSpPr txBox="1"/>
          <p:nvPr/>
        </p:nvSpPr>
        <p:spPr>
          <a:xfrm>
            <a:off x="433531" y="3795333"/>
            <a:ext cx="5088765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/>
              <a:t>Salsa</a:t>
            </a:r>
          </a:p>
          <a:p>
            <a:r>
              <a:rPr lang="en-GB" dirty="0"/>
              <a:t>How to Salsa – the basic steps</a:t>
            </a:r>
          </a:p>
          <a:p>
            <a:r>
              <a:rPr lang="en-GB" dirty="0">
                <a:hlinkClick r:id="rId5"/>
              </a:rPr>
              <a:t>https://www.youtube.com/watch?v=F758q-jifJI</a:t>
            </a:r>
            <a:endParaRPr lang="en-GB" dirty="0"/>
          </a:p>
          <a:p>
            <a:endParaRPr lang="en-GB" dirty="0"/>
          </a:p>
          <a:p>
            <a:r>
              <a:rPr lang="en-GB" dirty="0"/>
              <a:t>Salsa on Strictly Come Dancing</a:t>
            </a:r>
          </a:p>
          <a:p>
            <a:r>
              <a:rPr lang="en-GB" dirty="0">
                <a:hlinkClick r:id="rId6"/>
              </a:rPr>
              <a:t>https://www.youtube.com/watch?v=XGIWHAwuT5Y</a:t>
            </a:r>
            <a:endParaRPr lang="en-GB" dirty="0"/>
          </a:p>
          <a:p>
            <a:endParaRPr lang="en-GB" dirty="0"/>
          </a:p>
          <a:p>
            <a:r>
              <a:rPr lang="en-GB" dirty="0"/>
              <a:t>Instrumental Salsa music</a:t>
            </a:r>
          </a:p>
          <a:p>
            <a:r>
              <a:rPr lang="en-GB" dirty="0">
                <a:hlinkClick r:id="rId7"/>
              </a:rPr>
              <a:t>https://www.youtube.com/watch?v=1LOsAVuNPf8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ADB3D9-C617-4C65-A23C-25708F3A24AB}"/>
              </a:ext>
            </a:extLst>
          </p:cNvPr>
          <p:cNvSpPr txBox="1"/>
          <p:nvPr/>
        </p:nvSpPr>
        <p:spPr>
          <a:xfrm>
            <a:off x="6096000" y="4313443"/>
            <a:ext cx="4984441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b="1" u="sng" dirty="0"/>
              <a:t>Rumba</a:t>
            </a:r>
          </a:p>
          <a:p>
            <a:endParaRPr lang="en-GB" dirty="0"/>
          </a:p>
          <a:p>
            <a:r>
              <a:rPr lang="en-GB" dirty="0"/>
              <a:t>Children’s activity in the style of Rumba</a:t>
            </a:r>
          </a:p>
          <a:p>
            <a:r>
              <a:rPr lang="en-GB" dirty="0">
                <a:hlinkClick r:id="rId8"/>
              </a:rPr>
              <a:t>https://www.youtube.com/watch?v=7R64sBEi-7I</a:t>
            </a:r>
            <a:endParaRPr lang="en-GB" dirty="0"/>
          </a:p>
          <a:p>
            <a:endParaRPr lang="en-GB" dirty="0"/>
          </a:p>
          <a:p>
            <a:r>
              <a:rPr lang="en-GB" dirty="0"/>
              <a:t>Instrumental Rumba music</a:t>
            </a:r>
          </a:p>
          <a:p>
            <a:r>
              <a:rPr lang="en-GB" dirty="0">
                <a:hlinkClick r:id="rId9"/>
              </a:rPr>
              <a:t>https://www.youtube.com/watch?v=h7os4KpEwno</a:t>
            </a:r>
            <a:endParaRPr lang="en-GB" dirty="0"/>
          </a:p>
          <a:p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A9826A-9F38-4453-B99F-1514E9BF6615}"/>
              </a:ext>
            </a:extLst>
          </p:cNvPr>
          <p:cNvSpPr txBox="1"/>
          <p:nvPr/>
        </p:nvSpPr>
        <p:spPr>
          <a:xfrm>
            <a:off x="488387" y="2857166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Instrumental Tango Music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ECD14C-9688-4E11-89C7-3733DB400F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4560" y="721117"/>
            <a:ext cx="3635436" cy="27032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0147DCB-BFE3-41C5-A390-FF413A2699AA}"/>
              </a:ext>
            </a:extLst>
          </p:cNvPr>
          <p:cNvSpPr/>
          <p:nvPr/>
        </p:nvSpPr>
        <p:spPr>
          <a:xfrm>
            <a:off x="6050057" y="3478864"/>
            <a:ext cx="57632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Background information.</a:t>
            </a:r>
          </a:p>
          <a:p>
            <a:r>
              <a:rPr lang="en-GB" dirty="0">
                <a:hlinkClick r:id="rId11"/>
              </a:rPr>
              <a:t>https://www.bbc.co.uk/bitesize/guides/zg4hb82/revision/5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081E07-9ECE-4234-A404-77B0C0F15C80}"/>
              </a:ext>
            </a:extLst>
          </p:cNvPr>
          <p:cNvSpPr txBox="1"/>
          <p:nvPr/>
        </p:nvSpPr>
        <p:spPr>
          <a:xfrm>
            <a:off x="530086" y="689113"/>
            <a:ext cx="56032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Whole School Song of the Week</a:t>
            </a:r>
          </a:p>
          <a:p>
            <a:endParaRPr lang="en-GB" b="1" u="sng" dirty="0"/>
          </a:p>
          <a:p>
            <a:r>
              <a:rPr lang="en-GB" b="1" u="sng" dirty="0"/>
              <a:t>Local Songs and Songs from around the World</a:t>
            </a:r>
          </a:p>
          <a:p>
            <a:endParaRPr lang="en-GB" b="1" u="sng" dirty="0"/>
          </a:p>
          <a:p>
            <a:r>
              <a:rPr lang="en-GB" u="sng" dirty="0"/>
              <a:t>The Keel Row </a:t>
            </a:r>
          </a:p>
          <a:p>
            <a:endParaRPr lang="en-GB" u="sng" dirty="0"/>
          </a:p>
          <a:p>
            <a:r>
              <a:rPr lang="en-GB" u="sng" dirty="0">
                <a:hlinkClick r:id="rId2"/>
              </a:rPr>
              <a:t>https://www.bethsnotesplus.com/2019/03/keel-row.html</a:t>
            </a:r>
            <a:endParaRPr lang="en-GB" u="sng" dirty="0"/>
          </a:p>
          <a:p>
            <a:endParaRPr lang="en-GB" u="sng" dirty="0"/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18522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F7107-2D0E-453E-B2FD-8791F2980A88}"/>
              </a:ext>
            </a:extLst>
          </p:cNvPr>
          <p:cNvSpPr txBox="1"/>
          <p:nvPr/>
        </p:nvSpPr>
        <p:spPr>
          <a:xfrm>
            <a:off x="330896" y="540964"/>
            <a:ext cx="7593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Reception Music:- Nursery Rhymes – Linked to </a:t>
            </a:r>
            <a:r>
              <a:rPr lang="en-GB" b="1" dirty="0" err="1"/>
              <a:t>Supertato</a:t>
            </a:r>
            <a:r>
              <a:rPr lang="en-GB" b="1" dirty="0"/>
              <a:t> Work</a:t>
            </a:r>
          </a:p>
          <a:p>
            <a:endParaRPr lang="en-GB" b="1" dirty="0"/>
          </a:p>
          <a:p>
            <a:r>
              <a:rPr lang="en-GB" b="1" dirty="0"/>
              <a:t>One potato, two potato- </a:t>
            </a:r>
            <a:r>
              <a:rPr lang="en-GB" dirty="0"/>
              <a:t>up to 1min 12sec, a game for choosing who is ‘on’</a:t>
            </a:r>
          </a:p>
          <a:p>
            <a:r>
              <a:rPr lang="en-GB" dirty="0">
                <a:hlinkClick r:id="rId2"/>
              </a:rPr>
              <a:t>https://www.youtube.com/watch?v=psCEixuh8wI</a:t>
            </a:r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Vegetable Counting song- </a:t>
            </a:r>
            <a:r>
              <a:rPr lang="en-GB" dirty="0"/>
              <a:t>in the style of ‘One potato, two potato’</a:t>
            </a:r>
            <a:endParaRPr lang="en-GB" b="1" dirty="0"/>
          </a:p>
          <a:p>
            <a:r>
              <a:rPr lang="en-GB" dirty="0">
                <a:hlinkClick r:id="rId3"/>
              </a:rPr>
              <a:t>https://www.bbc.co.uk/programmes/p06kvjcc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b="1" dirty="0"/>
              <a:t>The Baked Potato Song</a:t>
            </a:r>
            <a:r>
              <a:rPr lang="en-GB" dirty="0"/>
              <a:t> </a:t>
            </a:r>
            <a:r>
              <a:rPr lang="en-GB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</a:t>
            </a:r>
            <a:r>
              <a:rPr lang="en-GB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StayHome</a:t>
            </a:r>
            <a:r>
              <a:rPr lang="en-GB" dirty="0"/>
              <a:t> </a:t>
            </a:r>
            <a:r>
              <a:rPr lang="en-GB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</a:t>
            </a:r>
            <a:r>
              <a:rPr lang="en-GB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WithMe</a:t>
            </a:r>
            <a:r>
              <a:rPr lang="en-GB" dirty="0"/>
              <a:t> </a:t>
            </a:r>
            <a:r>
              <a:rPr lang="en-GB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</a:t>
            </a:r>
            <a:r>
              <a:rPr lang="en-GB" dirty="0" err="1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FeedNHS</a:t>
            </a:r>
            <a:endParaRPr lang="en-GB" dirty="0"/>
          </a:p>
          <a:p>
            <a:r>
              <a:rPr lang="en-GB" dirty="0">
                <a:hlinkClick r:id="rId7"/>
              </a:rPr>
              <a:t>https://www.youtube.com/watch?v=yYOkgCkxj9I</a:t>
            </a:r>
            <a:endParaRPr lang="en-GB" dirty="0"/>
          </a:p>
          <a:p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8CB525-353E-4136-8E56-E214537E30A7}"/>
              </a:ext>
            </a:extLst>
          </p:cNvPr>
          <p:cNvSpPr/>
          <p:nvPr/>
        </p:nvSpPr>
        <p:spPr>
          <a:xfrm>
            <a:off x="967408" y="1556627"/>
            <a:ext cx="10336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313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Katherine Barton</cp:lastModifiedBy>
  <cp:revision>42</cp:revision>
  <dcterms:created xsi:type="dcterms:W3CDTF">2020-10-27T18:52:27Z</dcterms:created>
  <dcterms:modified xsi:type="dcterms:W3CDTF">2021-01-24T13:21:43Z</dcterms:modified>
</cp:coreProperties>
</file>