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68d05a9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68d05a9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6a5f3c56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6a5f3c56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6a7355e7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6a7355e7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55bd34fb1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55bd34fb1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0c4cc01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0c4cc01c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0c4cc01c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0c4cc01c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0c4cc01c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0c4cc01c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0c4cc01c7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0c4cc01c7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0c4cc01c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0c4cc01c7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6a7355e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6a7355e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68adb746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68adb746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6a7355e7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6a7355e7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vereading4kids.co.uk/extract/2366/Young-Bond-Silverfin-by-Charlie-Higso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9836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Silverfin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One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From ‘his heart sank’ to the end</a:t>
            </a:r>
            <a:endParaRPr sz="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https://www.lovereading4kids.co.uk/extract/2366/Young-Bond-Silverfin-by-Charlie-Higson.html</a:t>
            </a:r>
            <a:endParaRPr sz="90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27586" y="91075"/>
            <a:ext cx="1488825" cy="22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>
                <a:solidFill>
                  <a:srgbClr val="3D464D"/>
                </a:solidFill>
              </a:rPr>
              <a:t>‘No, the boy wanted to shout’</a:t>
            </a: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Why didn’t the boy want the man to go into the water?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Draw how the man looked.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>
                <a:solidFill>
                  <a:srgbClr val="3D464D"/>
                </a:solidFill>
              </a:rPr>
              <a:t>‘Then the waters closed over the boy and he knew nothing more’</a:t>
            </a: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What happened to the boy?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</a:t>
            </a:r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Queries and Theories</a:t>
            </a:r>
            <a:endParaRPr sz="2400">
              <a:solidFill>
                <a:srgbClr val="3D464D"/>
              </a:solidFill>
            </a:endParaRPr>
          </a:p>
        </p:txBody>
      </p:sp>
      <p:pic>
        <p:nvPicPr>
          <p:cNvPr id="137" name="Google Shape;1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8474" y="84499"/>
            <a:ext cx="2006704" cy="200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was caught on the rod?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Why is the boy there?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does the boy have to eat?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is the name of the lake?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type of fish is the silverfin?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What bait does the boy try to use last?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Vocabulary Check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tremendously powerful and </a:t>
            </a:r>
            <a:r>
              <a:rPr lang="en-GB" sz="2400" b="1" u="sng"/>
              <a:t>single-minded</a:t>
            </a:r>
            <a:endParaRPr sz="2400" b="1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he’d  </a:t>
            </a:r>
            <a:r>
              <a:rPr lang="en-GB" sz="2400" b="1" u="sng"/>
              <a:t>reluctantly</a:t>
            </a:r>
            <a:r>
              <a:rPr lang="en-GB" sz="2400"/>
              <a:t> gone home </a:t>
            </a:r>
            <a:endParaRPr sz="2400" b="1" u="sng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deeply </a:t>
            </a:r>
            <a:r>
              <a:rPr lang="en-GB" sz="2400" b="1" u="sng"/>
              <a:t>embedded</a:t>
            </a:r>
            <a:r>
              <a:rPr lang="en-GB" sz="2400"/>
              <a:t> hook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sz="2400"/>
              <a:t>a </a:t>
            </a:r>
            <a:r>
              <a:rPr lang="en-GB" sz="2400" b="1" u="sng"/>
              <a:t>seething mass</a:t>
            </a:r>
            <a:r>
              <a:rPr lang="en-GB" sz="2400"/>
              <a:t> in the water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Page 8 </a:t>
            </a:r>
            <a:endParaRPr sz="2400">
              <a:solidFill>
                <a:srgbClr val="3D464D"/>
              </a:solidFill>
            </a:endParaRPr>
          </a:p>
          <a:p>
            <a:pPr marL="457200" lvl="0" indent="-381000" algn="ctr" rtl="0">
              <a:spcBef>
                <a:spcPts val="1600"/>
              </a:spcBef>
              <a:spcAft>
                <a:spcPts val="0"/>
              </a:spcAft>
              <a:buClr>
                <a:srgbClr val="3D464D"/>
              </a:buClr>
              <a:buSzPts val="2400"/>
              <a:buAutoNum type="arabicPeriod"/>
            </a:pPr>
            <a:r>
              <a:rPr lang="en-GB" sz="2400">
                <a:solidFill>
                  <a:srgbClr val="3D464D"/>
                </a:solidFill>
              </a:rPr>
              <a:t>Find and copy a word that shows you that the eel moves quickly.</a:t>
            </a:r>
            <a:endParaRPr sz="2400">
              <a:solidFill>
                <a:srgbClr val="3D464D"/>
              </a:solidFill>
            </a:endParaRPr>
          </a:p>
          <a:p>
            <a:pPr marL="457200" lvl="0" indent="-381000" algn="ctr" rtl="0">
              <a:spcBef>
                <a:spcPts val="0"/>
              </a:spcBef>
              <a:spcAft>
                <a:spcPts val="0"/>
              </a:spcAft>
              <a:buClr>
                <a:srgbClr val="3D464D"/>
              </a:buClr>
              <a:buSzPts val="2400"/>
              <a:buAutoNum type="arabicPeriod"/>
            </a:pPr>
            <a:r>
              <a:rPr lang="en-GB" sz="2400">
                <a:solidFill>
                  <a:srgbClr val="3D464D"/>
                </a:solidFill>
              </a:rPr>
              <a:t>Why did he need to get the eel off the hook?</a:t>
            </a: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45720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49975" y="11678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rgbClr val="3D464D"/>
                </a:solidFill>
              </a:rPr>
              <a:t>Look at Page 9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rgbClr val="3D464D"/>
                </a:solidFill>
              </a:rPr>
              <a:t>Find and copy a phrase that shows that the boy stayed silent.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>
                <a:solidFill>
                  <a:srgbClr val="3D464D"/>
                </a:solidFill>
              </a:rPr>
              <a:t>Why did he do this?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>
                <a:solidFill>
                  <a:srgbClr val="3D464D"/>
                </a:solidFill>
              </a:rPr>
              <a:t>‘A wave of sickness passed over the boy’</a:t>
            </a: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Why did this happen?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How did the boy remove the hook from his thumb?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Look at </a:t>
            </a:r>
            <a:r>
              <a:rPr lang="en-GB" sz="2400" i="1">
                <a:solidFill>
                  <a:srgbClr val="3D464D"/>
                </a:solidFill>
              </a:rPr>
              <a:t>‘and then he felt it’ </a:t>
            </a:r>
            <a:r>
              <a:rPr lang="en-GB" sz="2400">
                <a:solidFill>
                  <a:srgbClr val="3D464D"/>
                </a:solidFill>
              </a:rPr>
              <a:t>on Page 10.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Why does the author use a series of short sentences here?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9474" y="116174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>
                <a:solidFill>
                  <a:srgbClr val="3D464D"/>
                </a:solidFill>
              </a:rPr>
              <a:t>‘“Help! he screamed, “help me!”</a:t>
            </a:r>
            <a:endParaRPr sz="2400" i="1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3D464D"/>
                </a:solidFill>
              </a:rPr>
              <a:t>Was this a good idea? Why?</a:t>
            </a: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>
              <a:solidFill>
                <a:srgbClr val="3D464D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solidFill>
                <a:srgbClr val="3D464D"/>
              </a:solidFill>
            </a:endParaRPr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On-screen Show (16:9)</PresentationFormat>
  <Paragraphs>59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Simple Light</vt:lpstr>
      <vt:lpstr>Silverfin  Chapter One From ‘his heart sank’ to the end https://www.lovereading4kids.co.uk/extract/2366/Young-Bond-Silverfin-by-Charlie-Higson.html</vt:lpstr>
      <vt:lpstr>Quick Start</vt:lpstr>
      <vt:lpstr>Vocabulary Check</vt:lpstr>
      <vt:lpstr>Individual Thinking</vt:lpstr>
      <vt:lpstr>Individual Thinking</vt:lpstr>
      <vt:lpstr>Partnered Talk</vt:lpstr>
      <vt:lpstr>Partnered Talk</vt:lpstr>
      <vt:lpstr>Individual Thinking</vt:lpstr>
      <vt:lpstr>Partnered Talk</vt:lpstr>
      <vt:lpstr>Partnered Talk</vt:lpstr>
      <vt:lpstr>Individual Thinking</vt:lpstr>
      <vt:lpstr>Individual Thinking</vt:lpstr>
      <vt:lpstr>Solo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Silverfin  Chapter One From ‘his heart sank’ to the end https://www.lovereading4kids.co.uk/extract/2366/Young-Bond-Silverfin-by-Charlie-Higson.html</dc:title>
  <dc:creator>Beth McPherson</dc:creator>
  <cp:lastModifiedBy>Beth McPherson</cp:lastModifiedBy>
  <cp:revision>1</cp:revision>
  <dcterms:modified xsi:type="dcterms:W3CDTF">2022-01-07T09:23:51Z</dcterms:modified>
</cp:coreProperties>
</file>