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omomo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717D0-A783-4A7A-A841-DCB401EEDE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Roman Shield digital art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5EA4D-81B3-43FC-8E8D-BD612311BD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523" y="4394039"/>
            <a:ext cx="8691934" cy="1635700"/>
          </a:xfrm>
        </p:spPr>
        <p:txBody>
          <a:bodyPr>
            <a:normAutofit/>
          </a:bodyPr>
          <a:lstStyle/>
          <a:p>
            <a:r>
              <a:rPr lang="en-GB" sz="2800" u="sng" dirty="0">
                <a:latin typeface="Comic Sans MS" panose="030F0702030302020204" pitchFamily="66" charset="0"/>
              </a:rPr>
              <a:t>Friday 26</a:t>
            </a:r>
            <a:r>
              <a:rPr lang="en-GB" sz="2800" u="sng" baseline="30000" dirty="0">
                <a:latin typeface="Comic Sans MS" panose="030F0702030302020204" pitchFamily="66" charset="0"/>
              </a:rPr>
              <a:t>th</a:t>
            </a:r>
            <a:r>
              <a:rPr lang="en-GB" sz="2800" u="sng" dirty="0">
                <a:latin typeface="Comic Sans MS" panose="030F0702030302020204" pitchFamily="66" charset="0"/>
              </a:rPr>
              <a:t> November </a:t>
            </a:r>
          </a:p>
          <a:p>
            <a:r>
              <a:rPr lang="en-GB" sz="2800" u="sng" dirty="0">
                <a:latin typeface="Comic Sans MS" panose="030F0702030302020204" pitchFamily="66" charset="0"/>
              </a:rPr>
              <a:t>L.O. – I can create a roman shield using digital art</a:t>
            </a:r>
            <a:r>
              <a:rPr lang="en-GB" sz="2800" u="sng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5411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52AA-23DE-4A91-B3CB-40BEED1C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FB8EA-82DA-4106-B2B3-092978D78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>
                <a:latin typeface="Comic Sans MS" panose="030F0702030302020204" pitchFamily="66" charset="0"/>
              </a:rPr>
              <a:t>Today we are going to create a Roman shield using digital art.</a:t>
            </a:r>
          </a:p>
          <a:p>
            <a:pPr marL="0" indent="0">
              <a:buNone/>
            </a:pPr>
            <a:endParaRPr lang="en-GB" sz="2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800" dirty="0">
                <a:latin typeface="Comic Sans MS" panose="030F0702030302020204" pitchFamily="66" charset="0"/>
              </a:rPr>
              <a:t>First, what do we mean by digital art?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D222FE-C910-4FB2-9A43-0440B4265221}"/>
              </a:ext>
            </a:extLst>
          </p:cNvPr>
          <p:cNvSpPr/>
          <p:nvPr/>
        </p:nvSpPr>
        <p:spPr>
          <a:xfrm>
            <a:off x="821635" y="5040652"/>
            <a:ext cx="76465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Digital art is work made with digital technology or presented on digital technology. </a:t>
            </a:r>
          </a:p>
        </p:txBody>
      </p:sp>
    </p:spTree>
    <p:extLst>
      <p:ext uri="{BB962C8B-B14F-4D97-AF65-F5344CB8AC3E}">
        <p14:creationId xmlns:p14="http://schemas.microsoft.com/office/powerpoint/2010/main" val="383565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F4B8F-BB8F-4770-8310-7A9455B6F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What is a shield?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A96E7-E9A8-4D9B-A16D-089E22A1D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>
                <a:latin typeface="Comic Sans MS" panose="030F0702030302020204" pitchFamily="66" charset="0"/>
              </a:rPr>
              <a:t>An evolution in armed combat, shields were </a:t>
            </a:r>
            <a:r>
              <a:rPr lang="en-GB" sz="2800" b="1" dirty="0">
                <a:latin typeface="Comic Sans MS" panose="030F0702030302020204" pitchFamily="66" charset="0"/>
              </a:rPr>
              <a:t>used to block attacks from hand-held weapons like swords as well as projectile weapons such as arrows</a:t>
            </a:r>
            <a:r>
              <a:rPr lang="en-GB" sz="28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en-GB" sz="2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800" dirty="0">
                <a:latin typeface="Comic Sans MS" panose="030F0702030302020204" pitchFamily="66" charset="0"/>
              </a:rPr>
              <a:t>Early shields were typically constructed of wood and animal hide and later reinforced with metal.</a:t>
            </a:r>
          </a:p>
        </p:txBody>
      </p:sp>
    </p:spTree>
    <p:extLst>
      <p:ext uri="{BB962C8B-B14F-4D97-AF65-F5344CB8AC3E}">
        <p14:creationId xmlns:p14="http://schemas.microsoft.com/office/powerpoint/2010/main" val="4055264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E0894-D00A-493C-9CD2-2F4022C72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91202-9871-4509-92DF-EEEB62ECF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1139" y="3258684"/>
            <a:ext cx="9613861" cy="35993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200" dirty="0">
                <a:latin typeface="Comic Sans MS" panose="030F0702030302020204" pitchFamily="66" charset="0"/>
              </a:rPr>
              <a:t>Let’s look at some typical examples of Roman shields as inspiration.</a:t>
            </a:r>
          </a:p>
          <a:p>
            <a:pPr marL="0" indent="0" algn="ctr">
              <a:buNone/>
            </a:pPr>
            <a:endParaRPr lang="en-GB" sz="3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3200" dirty="0">
                <a:latin typeface="Comic Sans MS" panose="030F0702030302020204" pitchFamily="66" charset="0"/>
              </a:rPr>
              <a:t>What do you notice about them?</a:t>
            </a:r>
          </a:p>
        </p:txBody>
      </p:sp>
    </p:spTree>
    <p:extLst>
      <p:ext uri="{BB962C8B-B14F-4D97-AF65-F5344CB8AC3E}">
        <p14:creationId xmlns:p14="http://schemas.microsoft.com/office/powerpoint/2010/main" val="2734755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726FF-EB5D-4788-8FC0-78A3569D7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File:Roman shield.svg - Wikimedia Commons">
            <a:extLst>
              <a:ext uri="{FF2B5EF4-FFF2-40B4-BE49-F238E27FC236}">
                <a16:creationId xmlns:a16="http://schemas.microsoft.com/office/drawing/2014/main" id="{3947956A-80BB-4BB5-B96C-244CAF7F0A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6420" y="516835"/>
            <a:ext cx="3276269" cy="6341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oman shield round 2015, 15,50 €">
            <a:extLst>
              <a:ext uri="{FF2B5EF4-FFF2-40B4-BE49-F238E27FC236}">
                <a16:creationId xmlns:a16="http://schemas.microsoft.com/office/drawing/2014/main" id="{5E8E0E1D-CD77-4D73-A8AF-10F48918698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84" r="19537"/>
          <a:stretch/>
        </p:blipFill>
        <p:spPr bwMode="auto">
          <a:xfrm>
            <a:off x="1829650" y="2070559"/>
            <a:ext cx="3875645" cy="3813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74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4D737-B242-45E7-91F7-EDEE671BC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 descr="Wooden Life size Medieval Spartan Roman Shield SWE122 | Fruugo UK">
            <a:extLst>
              <a:ext uri="{FF2B5EF4-FFF2-40B4-BE49-F238E27FC236}">
                <a16:creationId xmlns:a16="http://schemas.microsoft.com/office/drawing/2014/main" id="{15310AFA-969F-4566-88F8-1506A052E1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3" t="6955" r="10649" b="8213"/>
          <a:stretch/>
        </p:blipFill>
        <p:spPr bwMode="auto">
          <a:xfrm>
            <a:off x="7209182" y="921811"/>
            <a:ext cx="3896139" cy="5817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6" descr="Roman Shields | Segedunum Roman Fort">
            <a:extLst>
              <a:ext uri="{FF2B5EF4-FFF2-40B4-BE49-F238E27FC236}">
                <a16:creationId xmlns:a16="http://schemas.microsoft.com/office/drawing/2014/main" id="{EDF0DF44-1F14-43F6-950A-AB530889EFE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8" descr="Roman Shields | Segedunum Roman Fort">
            <a:extLst>
              <a:ext uri="{FF2B5EF4-FFF2-40B4-BE49-F238E27FC236}">
                <a16:creationId xmlns:a16="http://schemas.microsoft.com/office/drawing/2014/main" id="{2FCD6553-1C98-491E-997B-0B05F7737BE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82" name="Picture 10" descr="Roman Shield Tortoise for children ᐉ Shields for kids ᐉ Medieval Shop">
            <a:extLst>
              <a:ext uri="{FF2B5EF4-FFF2-40B4-BE49-F238E27FC236}">
                <a16:creationId xmlns:a16="http://schemas.microsoft.com/office/drawing/2014/main" id="{C5B3641C-8E75-46CC-A0C5-442B368F93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9" t="7342" r="8260" b="10984"/>
          <a:stretch/>
        </p:blipFill>
        <p:spPr bwMode="auto">
          <a:xfrm>
            <a:off x="884583" y="780805"/>
            <a:ext cx="4731026" cy="5601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5856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74C15-2F08-481B-9C9D-FA743FA2A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5A3FB-F996-436C-BC3B-5BF9CA747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54087"/>
            <a:ext cx="9613861" cy="388210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800" dirty="0">
                <a:latin typeface="Comic Sans MS" panose="030F0702030302020204" pitchFamily="66" charset="0"/>
              </a:rPr>
              <a:t>First, we will design our shield using a paper template.</a:t>
            </a:r>
          </a:p>
          <a:p>
            <a:pPr marL="0" indent="0">
              <a:buNone/>
            </a:pPr>
            <a:endParaRPr lang="en-GB" sz="2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800" dirty="0">
                <a:latin typeface="Comic Sans MS" panose="030F0702030302020204" pitchFamily="66" charset="0"/>
              </a:rPr>
              <a:t>Then, we will be using a website that will help us create different patterns that we see on Roman shields. </a:t>
            </a:r>
          </a:p>
          <a:p>
            <a:pPr marL="0" indent="0">
              <a:buNone/>
            </a:pPr>
            <a:endParaRPr lang="en-GB" sz="2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800" dirty="0">
                <a:latin typeface="Comic Sans MS" panose="030F0702030302020204" pitchFamily="66" charset="0"/>
                <a:hlinkClick r:id="rId2"/>
              </a:rPr>
              <a:t>https://bomomo.com/</a:t>
            </a:r>
            <a:endParaRPr lang="en-GB" sz="2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800" dirty="0">
                <a:latin typeface="Comic Sans MS" panose="030F0702030302020204" pitchFamily="66" charset="0"/>
              </a:rPr>
              <a:t>Experiment with all of the features first until you are happy with what each one does and use them to help create your shield. </a:t>
            </a:r>
            <a:r>
              <a:rPr lang="en-GB" sz="2800">
                <a:latin typeface="Comic Sans MS" panose="030F0702030302020204" pitchFamily="66" charset="0"/>
              </a:rPr>
              <a:t>You will need to share with your partner.</a:t>
            </a:r>
            <a:endParaRPr lang="en-GB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443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BE346-0916-4F83-ACEC-92A171D0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98AFF-D726-49D0-AF59-9D08196FC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71976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29</TotalTime>
  <Words>200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Comic Sans MS</vt:lpstr>
      <vt:lpstr>Trebuchet MS</vt:lpstr>
      <vt:lpstr>Berlin</vt:lpstr>
      <vt:lpstr>Roman Shield digital art</vt:lpstr>
      <vt:lpstr>PowerPoint Presentation</vt:lpstr>
      <vt:lpstr>What is a shield?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Roman Shield digital art</dc:title>
  <dc:creator>Kat Lamb</dc:creator>
  <cp:lastModifiedBy>Kat Lamb</cp:lastModifiedBy>
  <cp:revision>7</cp:revision>
  <dcterms:created xsi:type="dcterms:W3CDTF">2021-11-18T14:45:11Z</dcterms:created>
  <dcterms:modified xsi:type="dcterms:W3CDTF">2021-11-18T15:14:57Z</dcterms:modified>
</cp:coreProperties>
</file>