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79" r:id="rId3"/>
    <p:sldId id="278" r:id="rId4"/>
    <p:sldId id="258" r:id="rId5"/>
    <p:sldId id="280" r:id="rId6"/>
    <p:sldId id="259" r:id="rId7"/>
    <p:sldId id="281" r:id="rId8"/>
    <p:sldId id="260" r:id="rId9"/>
    <p:sldId id="261" r:id="rId10"/>
    <p:sldId id="28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77"/>
    <p:restoredTop sz="94079"/>
  </p:normalViewPr>
  <p:slideViewPr>
    <p:cSldViewPr snapToGrid="0">
      <p:cViewPr varScale="1">
        <p:scale>
          <a:sx n="70" d="100"/>
          <a:sy n="70" d="100"/>
        </p:scale>
        <p:origin x="192" y="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=EWr8fzUz-Yw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41DE-D478-4B41-B11A-09814E9C6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3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6DDFA-2411-074D-9210-ECDD7AB2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9E246-F603-B04B-A6E8-2BEFD740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A660C-97B9-7D4E-9923-712563FC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CAD1-7029-E24A-9078-D54DADECD3E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362B8-8E43-E94C-AB0F-F70B41FD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862A-7810-3644-B39D-EB4E2C23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2E-2697-FB4D-B985-E0EE0830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072837" y="482200"/>
            <a:ext cx="3310033" cy="2089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Refugees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51450" y="2780337"/>
            <a:ext cx="3041100" cy="7876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Poem by Brian </a:t>
            </a:r>
            <a:r>
              <a:rPr lang="en-GB" dirty="0" err="1"/>
              <a:t>Bliston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84BF-FDE5-C848-B01F-FC094987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Individual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1CF1E-CABF-2B4D-A013-B487C2626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017725"/>
            <a:ext cx="8520600" cy="3416400"/>
          </a:xfrm>
        </p:spPr>
        <p:txBody>
          <a:bodyPr/>
          <a:lstStyle/>
          <a:p>
            <a:pPr marL="114300" indent="0" algn="ctr">
              <a:buNone/>
            </a:pPr>
            <a:endParaRPr lang="en-GB" sz="2800" dirty="0"/>
          </a:p>
          <a:p>
            <a:pPr marL="114300" indent="0" algn="ctr">
              <a:buNone/>
            </a:pPr>
            <a:r>
              <a:rPr lang="en-GB" sz="3600" dirty="0"/>
              <a:t>What have you learned from reading this poem?</a:t>
            </a:r>
          </a:p>
          <a:p>
            <a:pPr marL="114300" indent="0" algn="ctr">
              <a:buNone/>
            </a:pPr>
            <a:endParaRPr lang="en-GB" sz="3600" dirty="0"/>
          </a:p>
          <a:p>
            <a:pPr marL="114300" indent="0" algn="ctr">
              <a:buNone/>
            </a:pPr>
            <a:r>
              <a:rPr lang="en-GB" sz="3600" dirty="0"/>
              <a:t>Explain your answer in full sentences.</a:t>
            </a:r>
          </a:p>
        </p:txBody>
      </p:sp>
      <p:pic>
        <p:nvPicPr>
          <p:cNvPr id="4" name="Picture 3" descr="A star in the dark&#10;&#10;Description automatically generated">
            <a:extLst>
              <a:ext uri="{FF2B5EF4-FFF2-40B4-BE49-F238E27FC236}">
                <a16:creationId xmlns:a16="http://schemas.microsoft.com/office/drawing/2014/main" id="{EFFA3759-2CBE-2A4A-A0FC-DE920A4CD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271" y="-116237"/>
            <a:ext cx="1706276" cy="17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1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5F71-469A-5B4A-96AE-CC2E4FCA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Partner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7DF94-8CD0-AB40-8FA8-53F0E596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What do you think a refugee is? What have you heard about refugees in the past?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48E5E8D-0FF9-224F-91D5-5C67DFDD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59" y="-151109"/>
            <a:ext cx="1679629" cy="16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C515-6DDB-0240-8821-3B5271ED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5047"/>
            <a:ext cx="7886700" cy="994172"/>
          </a:xfrm>
        </p:spPr>
        <p:txBody>
          <a:bodyPr/>
          <a:lstStyle/>
          <a:p>
            <a:pPr algn="ctr"/>
            <a:r>
              <a:rPr lang="en-GB" dirty="0"/>
              <a:t>What is a refugee?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FD1DF-6906-C749-AE19-72A0DB41D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2700" dirty="0"/>
          </a:p>
          <a:p>
            <a:pPr marL="0" indent="0" algn="ctr">
              <a:buNone/>
            </a:pPr>
            <a:r>
              <a:rPr lang="en-GB" sz="3600" dirty="0"/>
              <a:t>A person who has been </a:t>
            </a:r>
            <a:r>
              <a:rPr lang="en-GB" sz="3600" u="sng" dirty="0"/>
              <a:t>forced</a:t>
            </a:r>
            <a:r>
              <a:rPr lang="en-GB" sz="3600" dirty="0"/>
              <a:t> to leave their country in order to escape war, persecution, or natural disaster.</a:t>
            </a:r>
          </a:p>
        </p:txBody>
      </p:sp>
    </p:spTree>
    <p:extLst>
      <p:ext uri="{BB962C8B-B14F-4D97-AF65-F5344CB8AC3E}">
        <p14:creationId xmlns:p14="http://schemas.microsoft.com/office/powerpoint/2010/main" val="134597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B393-9BCD-F04E-9D97-D5F7D663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Vocab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6461-D473-8341-B46C-84B191550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haggard – looking exhausted or unwell from worry or suffering</a:t>
            </a:r>
          </a:p>
          <a:p>
            <a:r>
              <a:rPr lang="en-GB" sz="2400" dirty="0"/>
              <a:t>scroungers – someone who lives off what they can get from others but does not give anything back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2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0832-8A9F-3142-8A7B-C25C3ED6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676" y="1090484"/>
            <a:ext cx="6877994" cy="572700"/>
          </a:xfrm>
        </p:spPr>
        <p:txBody>
          <a:bodyPr/>
          <a:lstStyle/>
          <a:p>
            <a:pPr algn="ctr"/>
            <a:r>
              <a:rPr lang="en-GB" sz="6000" dirty="0"/>
              <a:t>Read the poem through from top to bottom.</a:t>
            </a:r>
          </a:p>
        </p:txBody>
      </p:sp>
    </p:spTree>
    <p:extLst>
      <p:ext uri="{BB962C8B-B14F-4D97-AF65-F5344CB8AC3E}">
        <p14:creationId xmlns:p14="http://schemas.microsoft.com/office/powerpoint/2010/main" val="358406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2849-5997-1542-B0D1-9826AD2E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14" y="27726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Individual Thinking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6E57-7F85-5D4A-A308-3AAC73B0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tar in the dark&#10;&#10;Description automatically generated">
            <a:extLst>
              <a:ext uri="{FF2B5EF4-FFF2-40B4-BE49-F238E27FC236}">
                <a16:creationId xmlns:a16="http://schemas.microsoft.com/office/drawing/2014/main" id="{143313AA-C054-174B-8769-0FFB7150E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271" y="-116237"/>
            <a:ext cx="1706276" cy="1706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1FB561-FB0E-9842-B431-5FFF29C76672}"/>
              </a:ext>
            </a:extLst>
          </p:cNvPr>
          <p:cNvSpPr txBox="1"/>
          <p:nvPr/>
        </p:nvSpPr>
        <p:spPr>
          <a:xfrm>
            <a:off x="748331" y="1390317"/>
            <a:ext cx="76473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tx2">
                    <a:lumMod val="50000"/>
                  </a:schemeClr>
                </a:solidFill>
              </a:rPr>
              <a:t>How does this poem make you feel after reading it the first time? </a:t>
            </a:r>
          </a:p>
          <a:p>
            <a:pPr algn="ctr"/>
            <a:endParaRPr lang="en-GB" sz="3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GB" sz="3000" dirty="0">
                <a:solidFill>
                  <a:schemeClr val="tx2">
                    <a:lumMod val="50000"/>
                  </a:schemeClr>
                </a:solidFill>
              </a:rPr>
              <a:t>Explain whether you agree or disagree with the poets opinion of refugees.</a:t>
            </a:r>
          </a:p>
        </p:txBody>
      </p:sp>
    </p:spTree>
    <p:extLst>
      <p:ext uri="{BB962C8B-B14F-4D97-AF65-F5344CB8AC3E}">
        <p14:creationId xmlns:p14="http://schemas.microsoft.com/office/powerpoint/2010/main" val="220860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0832-8A9F-3142-8A7B-C25C3ED6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676" y="1090484"/>
            <a:ext cx="6877994" cy="572700"/>
          </a:xfrm>
        </p:spPr>
        <p:txBody>
          <a:bodyPr/>
          <a:lstStyle/>
          <a:p>
            <a:pPr algn="ctr"/>
            <a:r>
              <a:rPr lang="en-GB" sz="6000" dirty="0"/>
              <a:t>Now, read the poem through from bottom to top.</a:t>
            </a:r>
          </a:p>
        </p:txBody>
      </p:sp>
    </p:spTree>
    <p:extLst>
      <p:ext uri="{BB962C8B-B14F-4D97-AF65-F5344CB8AC3E}">
        <p14:creationId xmlns:p14="http://schemas.microsoft.com/office/powerpoint/2010/main" val="300565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5F71-469A-5B4A-96AE-CC2E4FCA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Partner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7DF94-8CD0-AB40-8FA8-53F0E596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7"/>
            <a:ext cx="7886700" cy="336470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48E5E8D-0FF9-224F-91D5-5C67DFDD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59" y="-151109"/>
            <a:ext cx="1679629" cy="1679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B6B6D-3B54-BF47-B473-CDCF29A25BC5}"/>
              </a:ext>
            </a:extLst>
          </p:cNvPr>
          <p:cNvSpPr txBox="1"/>
          <p:nvPr/>
        </p:nvSpPr>
        <p:spPr>
          <a:xfrm>
            <a:off x="1109662" y="1778812"/>
            <a:ext cx="6924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50000"/>
                  </a:schemeClr>
                </a:solidFill>
              </a:rPr>
              <a:t>Describe to your partner how you feel now that you have read the poem for the second time. </a:t>
            </a:r>
          </a:p>
        </p:txBody>
      </p:sp>
    </p:spTree>
    <p:extLst>
      <p:ext uri="{BB962C8B-B14F-4D97-AF65-F5344CB8AC3E}">
        <p14:creationId xmlns:p14="http://schemas.microsoft.com/office/powerpoint/2010/main" val="189217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5E9A-B366-7148-8C1D-D3C165B0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7CCAA-CE1D-6548-88FB-128EDDB75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1860"/>
            <a:ext cx="7466480" cy="33277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000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B03B3CBE-F0EE-C442-ADA4-86FB181D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65" y="0"/>
            <a:ext cx="1558936" cy="1558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77BD1-4E76-6D4E-8DE2-275EA3126977}"/>
              </a:ext>
            </a:extLst>
          </p:cNvPr>
          <p:cNvSpPr txBox="1"/>
          <p:nvPr/>
        </p:nvSpPr>
        <p:spPr>
          <a:xfrm>
            <a:off x="86711" y="2151993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96B70-5AAD-1E42-BE0C-345A7FB1E28F}"/>
              </a:ext>
            </a:extLst>
          </p:cNvPr>
          <p:cNvSpPr txBox="1"/>
          <p:nvPr/>
        </p:nvSpPr>
        <p:spPr>
          <a:xfrm>
            <a:off x="513230" y="1601180"/>
            <a:ext cx="758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tx2">
                    <a:lumMod val="50000"/>
                  </a:schemeClr>
                </a:solidFill>
              </a:rPr>
              <a:t>'These haggard faces could belong to you or I.’</a:t>
            </a:r>
          </a:p>
          <a:p>
            <a:endParaRPr lang="en-GB" sz="28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What do you think the poet meant by this? </a:t>
            </a:r>
          </a:p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What can it teach us?</a:t>
            </a:r>
          </a:p>
          <a:p>
            <a:endParaRPr lang="en-GB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Explain your thinking in full sentences.</a:t>
            </a:r>
          </a:p>
        </p:txBody>
      </p:sp>
    </p:spTree>
    <p:extLst>
      <p:ext uri="{BB962C8B-B14F-4D97-AF65-F5344CB8AC3E}">
        <p14:creationId xmlns:p14="http://schemas.microsoft.com/office/powerpoint/2010/main" val="32806995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220</Words>
  <Application>Microsoft Macintosh PowerPoint</Application>
  <PresentationFormat>On-screen Show (16:9)</PresentationFormat>
  <Paragraphs>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Refugees</vt:lpstr>
      <vt:lpstr>Partner Talk</vt:lpstr>
      <vt:lpstr>What is a refugee? </vt:lpstr>
      <vt:lpstr>Vocab Check</vt:lpstr>
      <vt:lpstr>Read the poem through from top to bottom.</vt:lpstr>
      <vt:lpstr>Individual Thinking </vt:lpstr>
      <vt:lpstr>Now, read the poem through from bottom to top.</vt:lpstr>
      <vt:lpstr>Partner Talk</vt:lpstr>
      <vt:lpstr>Solo Task</vt:lpstr>
      <vt:lpstr>Individual Thinking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Romulus and Remus</dc:title>
  <cp:lastModifiedBy>Jasmine Newton-Langi</cp:lastModifiedBy>
  <cp:revision>5</cp:revision>
  <dcterms:modified xsi:type="dcterms:W3CDTF">2020-03-25T18:35:27Z</dcterms:modified>
</cp:coreProperties>
</file>