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3" r:id="rId2"/>
    <p:sldId id="276" r:id="rId3"/>
    <p:sldId id="277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2" autoAdjust="0"/>
    <p:restoredTop sz="94550"/>
  </p:normalViewPr>
  <p:slideViewPr>
    <p:cSldViewPr snapToGrid="0" snapToObjects="1">
      <p:cViewPr varScale="1">
        <p:scale>
          <a:sx n="80" d="100"/>
          <a:sy n="80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09048-C411-4C3D-BAB5-B122469E0DAA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B8963-9AFE-4862-88C0-D216A765F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5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9527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660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marks.co.uk/carroll-diagrams/2d-shapes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mestables.co.uk/multiplication-tables-check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4E1229-287A-4B84-BA1C-64F75FC2B995}"/>
              </a:ext>
            </a:extLst>
          </p:cNvPr>
          <p:cNvSpPr txBox="1"/>
          <p:nvPr/>
        </p:nvSpPr>
        <p:spPr>
          <a:xfrm>
            <a:off x="609966" y="678963"/>
            <a:ext cx="7735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26.02.21</a:t>
            </a:r>
          </a:p>
          <a:p>
            <a:endParaRPr lang="en-GB" sz="2400" u="sng" dirty="0">
              <a:latin typeface="Comic Sans MS" panose="030F0702030302020204" pitchFamily="66" charset="0"/>
            </a:endParaRPr>
          </a:p>
          <a:p>
            <a:r>
              <a:rPr lang="en-GB" sz="2400" u="sng" dirty="0">
                <a:latin typeface="Comic Sans MS" panose="030F0702030302020204" pitchFamily="66" charset="0"/>
              </a:rPr>
              <a:t>LO. I can recall properties of 2D shapes.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7F30C8-43B1-4160-AFA5-38E27E861AFC}"/>
              </a:ext>
            </a:extLst>
          </p:cNvPr>
          <p:cNvSpPr/>
          <p:nvPr/>
        </p:nvSpPr>
        <p:spPr>
          <a:xfrm>
            <a:off x="998621" y="2967335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>
                <a:latin typeface="Sassoon Infant Md" pitchFamily="50" charset="0"/>
                <a:ea typeface="MS PGothic" panose="020B0600070205080204" pitchFamily="34" charset="-128"/>
                <a:hlinkClick r:id="rId2"/>
              </a:rPr>
              <a:t>https://www.topmarks.co.uk/carroll-diagrams/2d-shapes</a:t>
            </a:r>
            <a:r>
              <a:rPr lang="en-GB" altLang="en-US" dirty="0">
                <a:latin typeface="Sassoon Infant Md" pitchFamily="50" charset="0"/>
                <a:ea typeface="MS PGothic" panose="020B0600070205080204" pitchFamily="34" charset="-128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latin typeface="Sassoon Infant Md" pitchFamily="50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114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73" y="754750"/>
            <a:ext cx="8435712" cy="52934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9258" y="108419"/>
            <a:ext cx="7612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This is the worksheet you will complete for todays session. Use our working from this week to support you in labelling, describing and drawing the shapes.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85372" y="6189738"/>
            <a:ext cx="7612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Pause the video and answer these questions before we go through the answers.</a:t>
            </a:r>
          </a:p>
        </p:txBody>
      </p:sp>
    </p:spTree>
    <p:extLst>
      <p:ext uri="{BB962C8B-B14F-4D97-AF65-F5344CB8AC3E}">
        <p14:creationId xmlns:p14="http://schemas.microsoft.com/office/powerpoint/2010/main" val="36362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73" y="478971"/>
            <a:ext cx="8435712" cy="52934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827316" y="2519900"/>
            <a:ext cx="1320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Isosceles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689431" y="4888369"/>
            <a:ext cx="1320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Isosceles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2661200" y="2579627"/>
            <a:ext cx="1320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Equilateral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2755543" y="4840714"/>
            <a:ext cx="1320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Scalene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827316" y="1586256"/>
            <a:ext cx="1320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Scalene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2755543" y="3681142"/>
            <a:ext cx="1932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Right-Angle Scalene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2643057" y="1454253"/>
            <a:ext cx="1932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Right-Angle Scalene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563886" y="3746030"/>
            <a:ext cx="13207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Equilateral</a:t>
            </a:r>
          </a:p>
        </p:txBody>
      </p:sp>
      <p:sp>
        <p:nvSpPr>
          <p:cNvPr id="2" name="Rectangle 1"/>
          <p:cNvSpPr/>
          <p:nvPr/>
        </p:nvSpPr>
        <p:spPr>
          <a:xfrm>
            <a:off x="5384800" y="1454253"/>
            <a:ext cx="769257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7677330" y="1154171"/>
            <a:ext cx="9528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</a:rPr>
              <a:t>Right Angle</a:t>
            </a:r>
          </a:p>
          <a:p>
            <a:r>
              <a:rPr lang="en-US" sz="1100" dirty="0">
                <a:solidFill>
                  <a:srgbClr val="0070C0"/>
                </a:solidFill>
              </a:rPr>
              <a:t>4</a:t>
            </a:r>
          </a:p>
          <a:p>
            <a:r>
              <a:rPr lang="en-US" sz="1100" dirty="0">
                <a:solidFill>
                  <a:srgbClr val="0070C0"/>
                </a:solidFill>
              </a:rPr>
              <a:t>	2</a:t>
            </a:r>
          </a:p>
        </p:txBody>
      </p:sp>
      <p:sp>
        <p:nvSpPr>
          <p:cNvPr id="3" name="Rectangle 2"/>
          <p:cNvSpPr/>
          <p:nvPr/>
        </p:nvSpPr>
        <p:spPr>
          <a:xfrm>
            <a:off x="5590903" y="1968948"/>
            <a:ext cx="418012" cy="39978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7704180" y="2068649"/>
            <a:ext cx="9528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70C0"/>
                </a:solidFill>
              </a:rPr>
              <a:t>Right Angle</a:t>
            </a:r>
          </a:p>
          <a:p>
            <a:r>
              <a:rPr lang="en-US" sz="1100" dirty="0">
                <a:solidFill>
                  <a:srgbClr val="0070C0"/>
                </a:solidFill>
              </a:rPr>
              <a:t>4</a:t>
            </a:r>
          </a:p>
          <a:p>
            <a:r>
              <a:rPr lang="en-US" sz="1100" dirty="0">
                <a:solidFill>
                  <a:srgbClr val="0070C0"/>
                </a:solidFill>
              </a:rPr>
              <a:t>	4</a:t>
            </a:r>
          </a:p>
        </p:txBody>
      </p:sp>
      <p:sp>
        <p:nvSpPr>
          <p:cNvPr id="16" name="Diamond 15"/>
          <p:cNvSpPr/>
          <p:nvPr/>
        </p:nvSpPr>
        <p:spPr>
          <a:xfrm>
            <a:off x="5376437" y="2681752"/>
            <a:ext cx="694522" cy="537051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7628691" y="2800007"/>
            <a:ext cx="1164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</a:rPr>
              <a:t>2 pairs of equal angles</a:t>
            </a:r>
          </a:p>
          <a:p>
            <a:r>
              <a:rPr lang="en-US" sz="1100" dirty="0">
                <a:solidFill>
                  <a:srgbClr val="0070C0"/>
                </a:solidFill>
              </a:rPr>
              <a:t>4</a:t>
            </a:r>
          </a:p>
          <a:p>
            <a:r>
              <a:rPr lang="en-US" sz="1100" dirty="0">
                <a:solidFill>
                  <a:srgbClr val="0070C0"/>
                </a:solidFill>
              </a:rPr>
              <a:t>	2</a:t>
            </a:r>
          </a:p>
        </p:txBody>
      </p:sp>
      <p:sp>
        <p:nvSpPr>
          <p:cNvPr id="18" name="Parallelogram 17"/>
          <p:cNvSpPr/>
          <p:nvPr/>
        </p:nvSpPr>
        <p:spPr>
          <a:xfrm>
            <a:off x="5239088" y="3474721"/>
            <a:ext cx="819169" cy="43414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7677330" y="3506405"/>
            <a:ext cx="1164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</a:rPr>
              <a:t>2 pairs of equal angles</a:t>
            </a:r>
          </a:p>
          <a:p>
            <a:r>
              <a:rPr lang="en-US" sz="1100" dirty="0">
                <a:solidFill>
                  <a:srgbClr val="0070C0"/>
                </a:solidFill>
              </a:rPr>
              <a:t>4</a:t>
            </a:r>
          </a:p>
          <a:p>
            <a:r>
              <a:rPr lang="en-US" sz="1100" dirty="0">
                <a:solidFill>
                  <a:srgbClr val="0070C0"/>
                </a:solidFill>
              </a:rPr>
              <a:t>	0</a:t>
            </a:r>
          </a:p>
        </p:txBody>
      </p:sp>
      <p:sp>
        <p:nvSpPr>
          <p:cNvPr id="20" name="Trapezoid 19"/>
          <p:cNvSpPr/>
          <p:nvPr/>
        </p:nvSpPr>
        <p:spPr>
          <a:xfrm>
            <a:off x="5384800" y="4389120"/>
            <a:ext cx="769257" cy="400597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7628691" y="4236783"/>
            <a:ext cx="1164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</a:rPr>
              <a:t>2 pairs of equal angles</a:t>
            </a:r>
          </a:p>
          <a:p>
            <a:r>
              <a:rPr lang="en-US" sz="1100" dirty="0">
                <a:solidFill>
                  <a:srgbClr val="0070C0"/>
                </a:solidFill>
              </a:rPr>
              <a:t>4</a:t>
            </a:r>
          </a:p>
          <a:p>
            <a:r>
              <a:rPr lang="en-US" sz="1100" dirty="0">
                <a:solidFill>
                  <a:srgbClr val="0070C0"/>
                </a:solidFill>
              </a:rPr>
              <a:t>	1</a:t>
            </a:r>
          </a:p>
        </p:txBody>
      </p:sp>
      <p:pic>
        <p:nvPicPr>
          <p:cNvPr id="1028" name="Picture 4" descr="Image result for kite 2D shap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000" b="77500" l="23462" r="7307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63" t="18728" r="26278" b="24164"/>
          <a:stretch/>
        </p:blipFill>
        <p:spPr bwMode="auto">
          <a:xfrm>
            <a:off x="5384800" y="4939293"/>
            <a:ext cx="533783" cy="65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9F3D925-E5BF-4A0D-9205-E224B88D28DE}"/>
              </a:ext>
            </a:extLst>
          </p:cNvPr>
          <p:cNvSpPr txBox="1"/>
          <p:nvPr/>
        </p:nvSpPr>
        <p:spPr>
          <a:xfrm>
            <a:off x="7624335" y="4939293"/>
            <a:ext cx="1164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</a:rPr>
              <a:t>2 pairs of equal angles</a:t>
            </a:r>
          </a:p>
          <a:p>
            <a:r>
              <a:rPr lang="en-US" sz="1100" dirty="0">
                <a:solidFill>
                  <a:srgbClr val="0070C0"/>
                </a:solidFill>
              </a:rPr>
              <a:t>4</a:t>
            </a:r>
          </a:p>
          <a:p>
            <a:r>
              <a:rPr lang="en-US" sz="1100" dirty="0">
                <a:solidFill>
                  <a:srgbClr val="0070C0"/>
                </a:solidFill>
              </a:rPr>
              <a:t>	1</a:t>
            </a:r>
          </a:p>
        </p:txBody>
      </p:sp>
    </p:spTree>
    <p:extLst>
      <p:ext uri="{BB962C8B-B14F-4D97-AF65-F5344CB8AC3E}">
        <p14:creationId xmlns:p14="http://schemas.microsoft.com/office/powerpoint/2010/main" val="346998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" grpId="0" animBg="1"/>
      <p:bldP spid="14" grpId="0"/>
      <p:bldP spid="3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286" y="309949"/>
            <a:ext cx="73950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/>
              <a:t>Times Tables Task</a:t>
            </a:r>
          </a:p>
          <a:p>
            <a:endParaRPr lang="en-GB" sz="2000" dirty="0"/>
          </a:p>
          <a:p>
            <a:r>
              <a:rPr lang="en-GB" sz="2000" dirty="0"/>
              <a:t>Practise a times tables you find tricky then complete your times tables online check. </a:t>
            </a:r>
          </a:p>
          <a:p>
            <a:endParaRPr lang="en-GB" sz="2000" dirty="0"/>
          </a:p>
          <a:p>
            <a:r>
              <a:rPr lang="en-GB" sz="2000" dirty="0">
                <a:hlinkClick r:id="rId2"/>
              </a:rPr>
              <a:t>https://www.timestables.co.uk/multiplication-tables-check/</a:t>
            </a: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63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Comic Sans MS</vt:lpstr>
      <vt:lpstr>Sassoon Infant Md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 Lamb</cp:lastModifiedBy>
  <cp:revision>46</cp:revision>
  <dcterms:created xsi:type="dcterms:W3CDTF">2019-07-05T11:02:13Z</dcterms:created>
  <dcterms:modified xsi:type="dcterms:W3CDTF">2021-02-10T12:41:03Z</dcterms:modified>
</cp:coreProperties>
</file>