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46BA-FDC8-43DE-9320-E994BC578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DDB06-28C8-42A9-9C2E-F6DE42570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5270B-F7E2-4773-90A3-98AB3F02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2E815-23E2-45D5-81E2-E83873F3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7FF1F-4142-41C3-8D61-AA8B1DC1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1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3984-7EB1-47E4-B97F-C3AEAD14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CA715-5438-49CA-859D-833054410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39D49-FD46-43A0-B89F-AD87F51E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032B0-57D8-470A-A114-31C64D41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FE3AD-915F-4090-A4DD-58EC3758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1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BB3D3-B8C4-4279-A7F1-DA2E8C54B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F11E6-5866-4240-A36B-92E8AA83C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C2F48-353F-4AE5-9E6A-A8399EBF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54712-61E5-41A4-B728-0CA45B91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864B-1130-41AA-AB62-181E9E83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6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87F5-7320-4099-8C8A-AD84DDE5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9244-10D6-458B-8000-1AF8E43B8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8DF9-FAD8-4A50-85D4-063FC1FA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50ED5-6A8A-4E6A-98B0-42CE936E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3F466-D45E-41AD-961E-882FAF00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7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18D5-9F03-44E1-9716-53AC9699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C3AE4-BB2F-43AA-9B3E-57AD401E9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C2ACA-5549-48C8-A642-D619E943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44758-7865-4D45-AB9C-02941274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A250-B4A9-43A7-B924-D4FE6623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4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2E0E-F748-4FC0-9C83-405EF373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F2E6-A178-47E5-AF7A-A08AF1349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D54D8-B416-4A1F-8DF4-F2F4F4C0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28233-0B02-4B37-9BD5-0CE61D74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01D98-BBEF-4A4D-BD7D-00552B0A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5B3EB-2330-4265-B69D-162719E6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C26D-925C-40B2-972B-8DE9165A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DA44A-4B4A-4172-ABF0-EC5B6FB9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346C8-6A6F-464C-B800-E6A94AE31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23CA8-95C3-47AD-B568-EBBA792EF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FE5CC-7CA4-4D87-90EA-AB4CE250B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7E4CB-70DA-45A3-A000-BD9464A9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F729B-34F0-43CF-A234-8D428977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0D2D7-B2BF-4AA3-974C-9E4C4849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B825-B22E-46DC-832B-81058405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BBA53-5DEA-4C2C-84D6-35A9A161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2DEE9-4653-44F1-9E38-0F4626A2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E002E-EE2F-4C2E-AFB4-D8D117FB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3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4CE6B-E6F2-40FA-908B-FFC76CA0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DF8F2-57BB-4C87-AA85-6A4B0828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226A4-607D-43F0-886F-70A7AE7D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6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EB43-2E27-4862-ACE2-6FE92758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E18D-0596-4938-BA1F-7F71C215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0E7DC-5754-4FE3-8F1F-AAC884E32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E47D7-E9E0-4E7A-9EC8-B9B6C8B4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43BA-538B-41D4-93C0-B2DAB269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30B51-3C1A-47BC-88D5-AA824C96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8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D230-5D64-4B1E-8A44-B58D5920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484C1-8559-4398-A792-8A5D63274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7C6F8-14B6-4EFD-9A1C-6B24F49D1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827B1-0B5B-46FB-B28C-33B3A417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A8C3C-7458-406C-BA63-CB1BA74E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6E2E0-114F-4DC3-A7EE-EDAAD47A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0960F-CC64-4033-990D-DB47A0E4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65961-823C-4C6A-B70D-746F4F93B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B4671-177D-497A-B6F1-52832ABA3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F020-CCB7-4465-9DDC-0B056B6F1D1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916CB-36F9-47F1-BFF6-C1B1FA7A2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4F915-40AE-46DF-BFC7-6F289F52A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2F692-BEC8-4301-A625-0273749E8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bc.co.uk/bitesize/topics/z39j2hv/articles/zx8dcj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bitesize/topics/z39j2hv/articles/zqtn6y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7144-D9E9-4BDB-BF4D-339592BE7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99D4C-1503-4CDC-80EF-66D70A224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D2908-683B-4C51-8727-EC6CC9D3A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44" y="0"/>
            <a:ext cx="12232733" cy="70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419C-C709-486E-83D2-DD897B81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4552-245B-4BC8-ABB7-A6ECB93F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4D1B1-B510-46A8-B922-DDA7D96C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" y="0"/>
            <a:ext cx="12198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5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D363-4220-4821-A9FD-FB18CD1E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2070-F8CB-432F-B05D-58FFA24CB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2CFE3-DD03-41CA-B533-D86F7686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6F21-4691-4ACE-BC87-59925C69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hlinkClick r:id="rId2"/>
              </a:rPr>
              <a:t>What jobs did the Shang people do?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DD412-2B32-4D06-8CCC-3F99D5B03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957" y="1277135"/>
            <a:ext cx="9497651" cy="53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5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79AF-002A-48E2-94F5-A17CA16C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4DA86-9AA4-4B02-9A00-8D3DFA7C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F405E-2AD2-4C73-8D1C-DDEE600DF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9" y="0"/>
            <a:ext cx="12197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8EC5-90C7-4B0E-A536-184033E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What was it like to live in the Shang Dynasty?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AC95CA-810D-4676-BFF7-5B39CA7C5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5217" y="1306746"/>
            <a:ext cx="9464987" cy="53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2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46A24-094A-46CA-B696-133D3A89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BDF3-98C8-4BD7-8C7E-BF36159E0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7AFC9-6B9A-4CEC-A497-D1F671B1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339A-C34A-4B8F-9392-57B7668C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C8625-7292-466D-9571-14815189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FDA56-6A20-4977-AD00-5C58E099E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70D1-7552-4BAF-9C41-12BBF2EF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8F46C-A9B5-4138-8D41-122A17175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7E54F-8817-420A-8CD6-F7998A68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0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E0FE-E172-4E7D-9466-7A750B0F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7F504-CE44-44C5-9FC4-2A7BF253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6D17A-5F01-4565-B575-4E4DEE6F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1E2C-BB45-4880-AFB3-C199426A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451E-DC67-4441-BB29-648398B05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84C79-5520-43A4-AFA5-B17E30F1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48" y="0"/>
            <a:ext cx="12251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3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8068-81E5-46EC-ABE7-50C0C315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3D350-1EF2-4191-95ED-FCDFEC71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68520-5ADA-46AB-A65B-13AB4153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5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E0E6-FE8A-48A5-ABDF-E7D91455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0F23D-56BE-4ABF-A954-07E68989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B4820-DF8A-4A7C-AC7A-C45A6A64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What was it like to live in the Shang Dynasty?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jobs did the Shang people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Mckenna</dc:creator>
  <cp:lastModifiedBy>Margaret Mckenna</cp:lastModifiedBy>
  <cp:revision>3</cp:revision>
  <dcterms:created xsi:type="dcterms:W3CDTF">2020-11-15T20:43:37Z</dcterms:created>
  <dcterms:modified xsi:type="dcterms:W3CDTF">2020-11-15T20:59:20Z</dcterms:modified>
</cp:coreProperties>
</file>