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1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4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1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7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1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3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3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D85A-48D3-4A9B-99F9-82C1D03FC1A7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9E87-0E12-4EFF-A7C3-5F530B403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PxEUzrNbko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7728"/>
          </a:xfrm>
        </p:spPr>
        <p:txBody>
          <a:bodyPr>
            <a:normAutofit fontScale="90000"/>
          </a:bodyPr>
          <a:lstStyle/>
          <a:p>
            <a:pPr algn="l"/>
            <a:r>
              <a:rPr lang="en-GB" sz="10700" dirty="0" smtClean="0">
                <a:solidFill>
                  <a:srgbClr val="6666FF"/>
                </a:solidFill>
                <a:latin typeface="My Happy Ending" pitchFamily="2" charset="0"/>
                <a:ea typeface="My Happy Ending" pitchFamily="2" charset="0"/>
              </a:rPr>
              <a:t>Stained Glass</a:t>
            </a:r>
            <a:br>
              <a:rPr lang="en-GB" sz="10700" dirty="0" smtClean="0">
                <a:solidFill>
                  <a:srgbClr val="6666FF"/>
                </a:solidFill>
                <a:latin typeface="My Happy Ending" pitchFamily="2" charset="0"/>
                <a:ea typeface="My Happy Ending" pitchFamily="2" charset="0"/>
              </a:rPr>
            </a:br>
            <a:r>
              <a:rPr lang="en-GB" sz="9600" dirty="0" smtClean="0">
                <a:solidFill>
                  <a:srgbClr val="6666FF"/>
                </a:solidFill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9600" dirty="0" smtClean="0">
                <a:solidFill>
                  <a:srgbClr val="6666FF"/>
                </a:solidFill>
                <a:latin typeface="My Happy Ending" pitchFamily="2" charset="0"/>
                <a:ea typeface="My Happy Ending" pitchFamily="2" charset="0"/>
              </a:rPr>
            </a:br>
            <a:r>
              <a:rPr lang="en-GB" sz="6700" dirty="0" smtClean="0">
                <a:latin typeface="My Happy Ending" pitchFamily="2" charset="0"/>
                <a:ea typeface="My Happy Ending" pitchFamily="2" charset="0"/>
              </a:rPr>
              <a:t>LO: To know what stained glass is and draw our own stained glass design.</a:t>
            </a:r>
            <a:endParaRPr lang="en-GB" sz="67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6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7280"/>
          </a:xfrm>
        </p:spPr>
        <p:txBody>
          <a:bodyPr>
            <a:normAutofit fontScale="90000"/>
          </a:bodyPr>
          <a:lstStyle/>
          <a:p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What is stained glass?</a:t>
            </a:r>
            <a:endParaRPr lang="en-GB" sz="96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8412" y="2694692"/>
            <a:ext cx="10635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202122"/>
                </a:solidFill>
                <a:latin typeface="My Happy Ending" pitchFamily="2" charset="0"/>
                <a:ea typeface="My Happy Ending" pitchFamily="2" charset="0"/>
              </a:rPr>
              <a:t>Stained glass</a:t>
            </a:r>
            <a:r>
              <a:rPr lang="en-GB" sz="4400" b="0" i="0" dirty="0" smtClean="0">
                <a:solidFill>
                  <a:srgbClr val="202122"/>
                </a:solidFill>
                <a:effectLst/>
                <a:latin typeface="My Happy Ending" pitchFamily="2" charset="0"/>
                <a:ea typeface="My Happy Ending" pitchFamily="2" charset="0"/>
              </a:rPr>
              <a:t> is glass that has been coloured by adding</a:t>
            </a:r>
            <a:r>
              <a:rPr lang="en-GB" sz="4400" dirty="0">
                <a:solidFill>
                  <a:srgbClr val="202122"/>
                </a:solidFill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4400" dirty="0" smtClean="0">
                <a:solidFill>
                  <a:srgbClr val="202122"/>
                </a:solidFill>
                <a:latin typeface="My Happy Ending" pitchFamily="2" charset="0"/>
                <a:ea typeface="My Happy Ending" pitchFamily="2" charset="0"/>
              </a:rPr>
              <a:t>metallic salts </a:t>
            </a:r>
            <a:r>
              <a:rPr lang="en-GB" sz="4400" b="0" i="0" dirty="0" smtClean="0">
                <a:solidFill>
                  <a:srgbClr val="202122"/>
                </a:solidFill>
                <a:effectLst/>
                <a:latin typeface="My Happy Ending" pitchFamily="2" charset="0"/>
                <a:ea typeface="My Happy Ending" pitchFamily="2" charset="0"/>
              </a:rPr>
              <a:t>during its manufacture, and usually then further decorating it in various ways. The coloured glass is crafted into </a:t>
            </a:r>
            <a:r>
              <a:rPr lang="en-GB" sz="4400" b="0" i="1" dirty="0" smtClean="0">
                <a:solidFill>
                  <a:srgbClr val="202122"/>
                </a:solidFill>
                <a:effectLst/>
                <a:latin typeface="My Happy Ending" pitchFamily="2" charset="0"/>
                <a:ea typeface="My Happy Ending" pitchFamily="2" charset="0"/>
              </a:rPr>
              <a:t>stained glass windows</a:t>
            </a:r>
            <a:r>
              <a:rPr lang="en-GB" sz="4400" b="0" i="0" dirty="0" smtClean="0">
                <a:solidFill>
                  <a:srgbClr val="202122"/>
                </a:solidFill>
                <a:effectLst/>
                <a:latin typeface="My Happy Ending" pitchFamily="2" charset="0"/>
                <a:ea typeface="My Happy Ending" pitchFamily="2" charset="0"/>
              </a:rPr>
              <a:t> in which small pieces of glass are arranged to form patterns or pictures, held together (traditionally) by strips of lead and supported by a rigid frame.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2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667" y="626741"/>
            <a:ext cx="6965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solidFill>
                  <a:srgbClr val="202122"/>
                </a:solidFill>
                <a:latin typeface="My Happy Ending" pitchFamily="2" charset="0"/>
                <a:ea typeface="My Happy Ending" pitchFamily="2" charset="0"/>
              </a:rPr>
              <a:t>Can you think of anywhere you might have seen stained glass?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927" y="2185442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2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205047"/>
            <a:ext cx="9144000" cy="93901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Here are some examples of stained glass.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49" y="563742"/>
            <a:ext cx="2526439" cy="424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222" y="563743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97" y="2677294"/>
            <a:ext cx="23336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958" y="3900122"/>
            <a:ext cx="1752600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008" y="523962"/>
            <a:ext cx="3740854" cy="28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205047"/>
            <a:ext cx="9144000" cy="939018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Stained glass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225156"/>
            <a:ext cx="79914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793" y="5482021"/>
            <a:ext cx="10141132" cy="93901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sz="4000" dirty="0" err="1" smtClean="0">
                <a:latin typeface="My Happy Ending" pitchFamily="2" charset="0"/>
                <a:ea typeface="My Happy Ending" pitchFamily="2" charset="0"/>
              </a:rPr>
              <a:t>Sagrada</a:t>
            </a: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4000" dirty="0" err="1" smtClean="0">
                <a:latin typeface="My Happy Ending" pitchFamily="2" charset="0"/>
                <a:ea typeface="My Happy Ending" pitchFamily="2" charset="0"/>
              </a:rPr>
              <a:t>Familia</a:t>
            </a: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 is a </a:t>
            </a:r>
            <a:r>
              <a:rPr lang="en-GB" sz="4000" dirty="0" err="1" smtClean="0">
                <a:latin typeface="My Happy Ending" pitchFamily="2" charset="0"/>
                <a:ea typeface="My Happy Ending" pitchFamily="2" charset="0"/>
              </a:rPr>
              <a:t>catherdral</a:t>
            </a: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 in Barcelona that has beautiful stained glass. Can you see what happens to the light inside the cathedral as it shines through the glass?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160748"/>
            <a:ext cx="2155371" cy="3238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62" y="292395"/>
            <a:ext cx="4240073" cy="282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732" y="3567496"/>
            <a:ext cx="239077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14" y="275012"/>
            <a:ext cx="3951923" cy="3951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593" y="3189992"/>
            <a:ext cx="4131142" cy="22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6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793" y="679270"/>
            <a:ext cx="10141132" cy="5741770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What do you notice about the colours?</a:t>
            </a:r>
          </a:p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What is each colour surrounded by?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001" y="501963"/>
            <a:ext cx="1509296" cy="130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97" y="2906860"/>
            <a:ext cx="5575039" cy="30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793" y="679270"/>
            <a:ext cx="10141132" cy="5741770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Today we are going to draw our own stained glass design. </a:t>
            </a:r>
          </a:p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It might be something from nature like a bird or a flower, or it might just be a pattern</a:t>
            </a:r>
            <a:r>
              <a:rPr lang="en-GB" sz="6000" smtClean="0">
                <a:latin typeface="My Happy Ending" pitchFamily="2" charset="0"/>
                <a:ea typeface="My Happy Ending" pitchFamily="2" charset="0"/>
              </a:rPr>
              <a:t>. </a:t>
            </a:r>
          </a:p>
          <a:p>
            <a:pPr algn="l"/>
            <a:r>
              <a:rPr lang="en-GB" sz="6000" smtClean="0">
                <a:latin typeface="My Happy Ending" pitchFamily="2" charset="0"/>
                <a:ea typeface="My Happy Ending" pitchFamily="2" charset="0"/>
              </a:rPr>
              <a:t>Remember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to separate each colour by </a:t>
            </a:r>
            <a:r>
              <a:rPr lang="en-GB" sz="6000" smtClean="0">
                <a:latin typeface="My Happy Ending" pitchFamily="2" charset="0"/>
                <a:ea typeface="My Happy Ending" pitchFamily="2" charset="0"/>
              </a:rPr>
              <a:t>black lines.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4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 Happy Ending</vt:lpstr>
      <vt:lpstr>Office Theme</vt:lpstr>
      <vt:lpstr>Stained Glass  LO: To know what stained glass is and draw our own stained glass design.</vt:lpstr>
      <vt:lpstr>What is stained glass?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Stained Glass</dc:title>
  <dc:creator>Deborah Hamilton</dc:creator>
  <cp:lastModifiedBy>Deborah Hamilton</cp:lastModifiedBy>
  <cp:revision>4</cp:revision>
  <dcterms:created xsi:type="dcterms:W3CDTF">2021-12-30T14:29:02Z</dcterms:created>
  <dcterms:modified xsi:type="dcterms:W3CDTF">2021-12-30T14:58:19Z</dcterms:modified>
</cp:coreProperties>
</file>