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2" r:id="rId4"/>
    <p:sldId id="295" r:id="rId5"/>
    <p:sldId id="294" r:id="rId6"/>
    <p:sldId id="293" r:id="rId7"/>
    <p:sldId id="296" r:id="rId8"/>
    <p:sldId id="297" r:id="rId9"/>
    <p:sldId id="30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764" y="1122218"/>
            <a:ext cx="8478981" cy="313932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Tuesday 1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To create a text map.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My Happy Ending" pitchFamily="2" charset="0"/>
                <a:ea typeface="My Happy Ending" pitchFamily="2" charset="0"/>
              </a:rPr>
              <a:t>Today we are going to finish our text map and practise saying the text out loud with actions.</a:t>
            </a:r>
            <a:endParaRPr lang="en-GB" sz="4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Let’s listen to the text again.</a:t>
            </a:r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  <a:endParaRPr lang="en-GB" sz="440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Now let’s finish our text map and practise saying the text out loud with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actions.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447</Words>
  <Application>Microsoft Office PowerPoint</Application>
  <PresentationFormat>Widescreen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36</cp:revision>
  <dcterms:created xsi:type="dcterms:W3CDTF">2021-01-31T10:06:48Z</dcterms:created>
  <dcterms:modified xsi:type="dcterms:W3CDTF">2022-01-30T09:07:28Z</dcterms:modified>
</cp:coreProperties>
</file>