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3" r:id="rId5"/>
    <p:sldMasterId id="2147483675" r:id="rId6"/>
    <p:sldMasterId id="2147483677" r:id="rId7"/>
    <p:sldMasterId id="2147483679" r:id="rId8"/>
    <p:sldMasterId id="2147483682" r:id="rId9"/>
  </p:sldMasterIdLst>
  <p:notesMasterIdLst>
    <p:notesMasterId r:id="rId21"/>
  </p:notesMasterIdLst>
  <p:sldIdLst>
    <p:sldId id="296" r:id="rId10"/>
    <p:sldId id="323" r:id="rId11"/>
    <p:sldId id="334" r:id="rId12"/>
    <p:sldId id="299" r:id="rId13"/>
    <p:sldId id="330" r:id="rId14"/>
    <p:sldId id="333" r:id="rId15"/>
    <p:sldId id="300" r:id="rId16"/>
    <p:sldId id="301" r:id="rId17"/>
    <p:sldId id="306" r:id="rId18"/>
    <p:sldId id="331" r:id="rId19"/>
    <p:sldId id="31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4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60"/>
      </p:cViewPr>
      <p:guideLst>
        <p:guide orient="horz" pos="1570"/>
        <p:guide pos="4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1.pn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7.png"/><Relationship Id="rId1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3.png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image" Target="../media/image22.png"/><Relationship Id="rId5" Type="http://schemas.openxmlformats.org/officeDocument/2006/relationships/image" Target="../media/image15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BEF4958-9F62-4DCD-AC56-DC446EA80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91" y="3771928"/>
            <a:ext cx="5950212" cy="24873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C5227E-638D-4083-AFE5-63C97B59E4F3}"/>
              </a:ext>
            </a:extLst>
          </p:cNvPr>
          <p:cNvSpPr txBox="1"/>
          <p:nvPr/>
        </p:nvSpPr>
        <p:spPr>
          <a:xfrm>
            <a:off x="536424" y="835304"/>
            <a:ext cx="7230793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1.2.22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I understand what a fraction is.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5405" y="275804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28249" y="41849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A072808F-8910-4E26-8DE6-4A9F275C58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49382"/>
              </p:ext>
            </p:extLst>
          </p:nvPr>
        </p:nvGraphicFramePr>
        <p:xfrm>
          <a:off x="1351056" y="236208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8660032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5689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7641959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912539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55" name="TextBox 54">
            <a:extLst>
              <a:ext uri="{FF2B5EF4-FFF2-40B4-BE49-F238E27FC236}">
                <a16:creationId xmlns:a16="http://schemas.microsoft.com/office/drawing/2014/main" id="{2A1E984A-D0F4-4271-9891-35530AA446E2}"/>
              </a:ext>
            </a:extLst>
          </p:cNvPr>
          <p:cNvSpPr txBox="1"/>
          <p:nvPr/>
        </p:nvSpPr>
        <p:spPr>
          <a:xfrm>
            <a:off x="1128867" y="1858942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CB3ACFB-9E54-455A-890E-219B3747DA66}"/>
              </a:ext>
            </a:extLst>
          </p:cNvPr>
          <p:cNvSpPr txBox="1"/>
          <p:nvPr/>
        </p:nvSpPr>
        <p:spPr>
          <a:xfrm>
            <a:off x="7228699" y="1858942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58" name="Table 57">
            <a:extLst>
              <a:ext uri="{FF2B5EF4-FFF2-40B4-BE49-F238E27FC236}">
                <a16:creationId xmlns:a16="http://schemas.microsoft.com/office/drawing/2014/main" id="{8E1C86A8-F9F6-4A33-AD0C-C1C744277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9310"/>
              </p:ext>
            </p:extLst>
          </p:nvPr>
        </p:nvGraphicFramePr>
        <p:xfrm>
          <a:off x="1351056" y="5152355"/>
          <a:ext cx="6095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8660032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756895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176419598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91253966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622750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6216528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FD2D15DB-7D54-4188-B6AC-1B9104E7C1F9}"/>
              </a:ext>
            </a:extLst>
          </p:cNvPr>
          <p:cNvSpPr txBox="1"/>
          <p:nvPr/>
        </p:nvSpPr>
        <p:spPr>
          <a:xfrm>
            <a:off x="1128867" y="4649211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FAADDC-040C-436C-AB6F-02E2308CF9CB}"/>
              </a:ext>
            </a:extLst>
          </p:cNvPr>
          <p:cNvSpPr txBox="1"/>
          <p:nvPr/>
        </p:nvSpPr>
        <p:spPr>
          <a:xfrm>
            <a:off x="7228699" y="4649211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12B8EC6-9102-44E2-AD0C-18340C1AF3AE}"/>
              </a:ext>
            </a:extLst>
          </p:cNvPr>
          <p:cNvCxnSpPr/>
          <p:nvPr/>
        </p:nvCxnSpPr>
        <p:spPr>
          <a:xfrm>
            <a:off x="5007685" y="1966063"/>
            <a:ext cx="0" cy="3960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08E2FE8-95DC-4C0F-9B03-73F27B275D08}"/>
              </a:ext>
            </a:extLst>
          </p:cNvPr>
          <p:cNvSpPr txBox="1"/>
          <p:nvPr/>
        </p:nvSpPr>
        <p:spPr>
          <a:xfrm>
            <a:off x="622042" y="715451"/>
            <a:ext cx="7201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</a:rPr>
              <a:t>What fraction is the arrow pointing to?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8E9B829-88D2-4817-931E-1A6DDB21D2D6}"/>
                  </a:ext>
                </a:extLst>
              </p:cNvPr>
              <p:cNvSpPr txBox="1"/>
              <p:nvPr/>
            </p:nvSpPr>
            <p:spPr>
              <a:xfrm>
                <a:off x="667512" y="3144554"/>
                <a:ext cx="7201343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Where would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be on this number line?</a:t>
                </a: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8E9B829-88D2-4817-931E-1A6DDB21D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3144554"/>
                <a:ext cx="7201343" cy="765338"/>
              </a:xfrm>
              <a:prstGeom prst="rect">
                <a:avLst/>
              </a:prstGeom>
              <a:blipFill>
                <a:blip r:embed="rId4"/>
                <a:stretch>
                  <a:fillRect l="-1778"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6AFD183-9095-44BA-BF0E-E0E5C55131D7}"/>
              </a:ext>
            </a:extLst>
          </p:cNvPr>
          <p:cNvCxnSpPr>
            <a:cxnSpLocks/>
          </p:cNvCxnSpPr>
          <p:nvPr/>
        </p:nvCxnSpPr>
        <p:spPr>
          <a:xfrm>
            <a:off x="1351056" y="2574408"/>
            <a:ext cx="1224996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279D534-E990-4CF3-895E-53D8D1E1A9C0}"/>
              </a:ext>
            </a:extLst>
          </p:cNvPr>
          <p:cNvCxnSpPr>
            <a:cxnSpLocks/>
          </p:cNvCxnSpPr>
          <p:nvPr/>
        </p:nvCxnSpPr>
        <p:spPr>
          <a:xfrm>
            <a:off x="2576052" y="2574408"/>
            <a:ext cx="1211119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24A2DF4-F9C8-4045-91EE-5020E14B946B}"/>
              </a:ext>
            </a:extLst>
          </p:cNvPr>
          <p:cNvCxnSpPr>
            <a:cxnSpLocks/>
          </p:cNvCxnSpPr>
          <p:nvPr/>
        </p:nvCxnSpPr>
        <p:spPr>
          <a:xfrm>
            <a:off x="3787171" y="2574408"/>
            <a:ext cx="1220514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7E54C114-D5BE-4D72-92DC-9EEAA8FB6434}"/>
              </a:ext>
            </a:extLst>
          </p:cNvPr>
          <p:cNvCxnSpPr>
            <a:cxnSpLocks/>
          </p:cNvCxnSpPr>
          <p:nvPr/>
        </p:nvCxnSpPr>
        <p:spPr>
          <a:xfrm>
            <a:off x="5007685" y="2574408"/>
            <a:ext cx="122282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74DB4EF-61A8-496B-989F-ADED1FCFA250}"/>
              </a:ext>
            </a:extLst>
          </p:cNvPr>
          <p:cNvCxnSpPr>
            <a:cxnSpLocks/>
          </p:cNvCxnSpPr>
          <p:nvPr/>
        </p:nvCxnSpPr>
        <p:spPr>
          <a:xfrm>
            <a:off x="6224233" y="2574408"/>
            <a:ext cx="122282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7BBD100-0831-4565-BA01-5CCF7E59322F}"/>
                  </a:ext>
                </a:extLst>
              </p:cNvPr>
              <p:cNvSpPr/>
              <p:nvPr/>
            </p:nvSpPr>
            <p:spPr>
              <a:xfrm>
                <a:off x="4831573" y="1175622"/>
                <a:ext cx="449162" cy="767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7BBD100-0831-4565-BA01-5CCF7E5932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573" y="1175622"/>
                <a:ext cx="449162" cy="7670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extLst>
              <a:ext uri="{FF2B5EF4-FFF2-40B4-BE49-F238E27FC236}">
                <a16:creationId xmlns:a16="http://schemas.microsoft.com/office/drawing/2014/main" id="{166DC4D0-8127-4A41-81FF-562DFD4A0866}"/>
              </a:ext>
            </a:extLst>
          </p:cNvPr>
          <p:cNvSpPr/>
          <p:nvPr/>
        </p:nvSpPr>
        <p:spPr>
          <a:xfrm>
            <a:off x="4831573" y="1240326"/>
            <a:ext cx="345876" cy="303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634B06B-22F7-4920-9663-8D5FF66D8B1C}"/>
              </a:ext>
            </a:extLst>
          </p:cNvPr>
          <p:cNvCxnSpPr/>
          <p:nvPr/>
        </p:nvCxnSpPr>
        <p:spPr>
          <a:xfrm>
            <a:off x="2223597" y="4734030"/>
            <a:ext cx="0" cy="3960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7D727E06-5F8B-4784-ADDB-DD067CEC491F}"/>
                  </a:ext>
                </a:extLst>
              </p:cNvPr>
              <p:cNvSpPr/>
              <p:nvPr/>
            </p:nvSpPr>
            <p:spPr>
              <a:xfrm>
                <a:off x="2037963" y="3968345"/>
                <a:ext cx="449162" cy="767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7D727E06-5F8B-4784-ADDB-DD067CEC49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7963" y="3968345"/>
                <a:ext cx="449162" cy="7670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0773A37E-FA7F-4ED4-86D2-D7B1207886A5}"/>
                  </a:ext>
                </a:extLst>
              </p:cNvPr>
              <p:cNvSpPr/>
              <p:nvPr/>
            </p:nvSpPr>
            <p:spPr>
              <a:xfrm>
                <a:off x="2904083" y="3968345"/>
                <a:ext cx="449162" cy="767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0773A37E-FA7F-4ED4-86D2-D7B1207886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083" y="3968345"/>
                <a:ext cx="449162" cy="7670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9596327A-0FAB-404F-AB7A-A1A1898685CE}"/>
                  </a:ext>
                </a:extLst>
              </p:cNvPr>
              <p:cNvSpPr/>
              <p:nvPr/>
            </p:nvSpPr>
            <p:spPr>
              <a:xfrm>
                <a:off x="3771373" y="3971264"/>
                <a:ext cx="449162" cy="767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9596327A-0FAB-404F-AB7A-A1A1898685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373" y="3971264"/>
                <a:ext cx="449162" cy="7670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1DA9447B-2697-4C5B-B4D9-2B3DAE3A04AB}"/>
                  </a:ext>
                </a:extLst>
              </p:cNvPr>
              <p:cNvSpPr/>
              <p:nvPr/>
            </p:nvSpPr>
            <p:spPr>
              <a:xfrm>
                <a:off x="4637493" y="3971264"/>
                <a:ext cx="449162" cy="767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1DA9447B-2697-4C5B-B4D9-2B3DAE3A04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493" y="3971264"/>
                <a:ext cx="449162" cy="7670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6FE7140E-46D5-4123-AAC5-75194C76C63F}"/>
                  </a:ext>
                </a:extLst>
              </p:cNvPr>
              <p:cNvSpPr/>
              <p:nvPr/>
            </p:nvSpPr>
            <p:spPr>
              <a:xfrm>
                <a:off x="5494161" y="3962678"/>
                <a:ext cx="449162" cy="767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6FE7140E-46D5-4123-AAC5-75194C76C6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161" y="3962678"/>
                <a:ext cx="449162" cy="7670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0409A06E-D7E7-49A4-8099-4DE75DE91824}"/>
                  </a:ext>
                </a:extLst>
              </p:cNvPr>
              <p:cNvSpPr/>
              <p:nvPr/>
            </p:nvSpPr>
            <p:spPr>
              <a:xfrm>
                <a:off x="6360281" y="3962678"/>
                <a:ext cx="449162" cy="767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0409A06E-D7E7-49A4-8099-4DE75DE918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281" y="3962678"/>
                <a:ext cx="449162" cy="7670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81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0.0934 -2.96296E-6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4 -2.96296E-6 L 0.1901 -2.96296E-6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1 -2.96296E-6 L 0.28524 -2.96296E-6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524 -2.96296E-6 L 0.38316 -2.96296E-6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316 -2.96296E-6 L 0.47552 -2.96296E-6 " pathEditMode="relative" rAng="0" ptsTypes="AA">
                                      <p:cBhvr>
                                        <p:cTn id="10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59" grpId="0"/>
      <p:bldP spid="60" grpId="0"/>
      <p:bldP spid="62" grpId="0"/>
      <p:bldP spid="36" grpId="0"/>
      <p:bldP spid="37" grpId="0" animBg="1"/>
      <p:bldP spid="37" grpId="1" animBg="1"/>
      <p:bldP spid="88" grpId="0"/>
      <p:bldP spid="90" grpId="0"/>
      <p:bldP spid="91" grpId="0"/>
      <p:bldP spid="92" grpId="0"/>
      <p:bldP spid="93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654A55-732F-462B-B0C0-4B2BACCC6D7C}"/>
              </a:ext>
            </a:extLst>
          </p:cNvPr>
          <p:cNvSpPr txBox="1"/>
          <p:nvPr/>
        </p:nvSpPr>
        <p:spPr>
          <a:xfrm>
            <a:off x="703385" y="2236763"/>
            <a:ext cx="7906043" cy="452431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Let’s complete questions 4, 5 and 6.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Remember to write the answers at the side of the sheet if there is not room on the sheet.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When you complete this work can you draw four different representations of </a:t>
            </a:r>
            <a:r>
              <a:rPr lang="en-GB" sz="3600" u="sng" dirty="0">
                <a:latin typeface="Comic Sans MS" panose="030F0702030302020204" pitchFamily="66" charset="0"/>
              </a:rPr>
              <a:t>3 </a:t>
            </a:r>
            <a:r>
              <a:rPr lang="en-GB" sz="3600">
                <a:latin typeface="Comic Sans MS" panose="030F0702030302020204" pitchFamily="66" charset="0"/>
              </a:rPr>
              <a:t>Good luck </a:t>
            </a:r>
            <a:r>
              <a:rPr lang="en-GB" sz="360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                              4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fractions of the cubes are each colour?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of the fractions above are unit fractions?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of the fractions above are non-unit fractions?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8A0C386-2C87-49F4-8BBA-2F31500E0CAD}"/>
              </a:ext>
            </a:extLst>
          </p:cNvPr>
          <p:cNvGrpSpPr/>
          <p:nvPr/>
        </p:nvGrpSpPr>
        <p:grpSpPr>
          <a:xfrm>
            <a:off x="1325081" y="2539246"/>
            <a:ext cx="1790939" cy="807854"/>
            <a:chOff x="409062" y="5554356"/>
            <a:chExt cx="1790939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3AB3DC7C-118A-4049-99CD-559A6D96F123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Yellow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  <a:blipFill>
                  <a:blip r:embed="rId3"/>
                  <a:stretch>
                    <a:fillRect l="-7167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Rounded Rectangle 9">
              <a:extLst>
                <a:ext uri="{FF2B5EF4-FFF2-40B4-BE49-F238E27FC236}">
                  <a16:creationId xmlns:a16="http://schemas.microsoft.com/office/drawing/2014/main" id="{8A221B67-BBCA-434E-8830-FA6AF8A29204}"/>
                </a:ext>
              </a:extLst>
            </p:cNvPr>
            <p:cNvSpPr/>
            <p:nvPr/>
          </p:nvSpPr>
          <p:spPr>
            <a:xfrm>
              <a:off x="1827876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44" name="Rounded Rectangle 10">
              <a:extLst>
                <a:ext uri="{FF2B5EF4-FFF2-40B4-BE49-F238E27FC236}">
                  <a16:creationId xmlns:a16="http://schemas.microsoft.com/office/drawing/2014/main" id="{934B3B79-9175-4EB2-8B47-0D9054EF4052}"/>
                </a:ext>
              </a:extLst>
            </p:cNvPr>
            <p:cNvSpPr/>
            <p:nvPr/>
          </p:nvSpPr>
          <p:spPr>
            <a:xfrm>
              <a:off x="1827876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</p:grpSp>
      <p:pic>
        <p:nvPicPr>
          <p:cNvPr id="48" name="Picture 47">
            <a:extLst>
              <a:ext uri="{FF2B5EF4-FFF2-40B4-BE49-F238E27FC236}">
                <a16:creationId xmlns:a16="http://schemas.microsoft.com/office/drawing/2014/main" id="{76E74727-F95F-4A4F-ABDF-1AAE9BF1B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1927" y="1576899"/>
            <a:ext cx="565187" cy="79847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2D86B28-172F-484D-AC25-A03E571A78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5150" y="1632345"/>
            <a:ext cx="565188" cy="79847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AB469E5-22D5-4CC6-B294-1C80CAC992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0963" y="926754"/>
            <a:ext cx="565188" cy="79847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393677D-0F05-40F9-8292-B4864A9AF6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2844" y="951630"/>
            <a:ext cx="565187" cy="79847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0451569-29F3-4740-B2A7-FFBAA565FD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6833" y="1131752"/>
            <a:ext cx="565187" cy="79847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00D60F6-B72F-4A78-BA3C-0EB7455AD1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4953" y="725877"/>
            <a:ext cx="565188" cy="79847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EDAA248D-CF6B-478A-8D1E-938313938E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0861" y="1420558"/>
            <a:ext cx="565188" cy="798470"/>
          </a:xfrm>
          <a:prstGeom prst="rect">
            <a:avLst/>
          </a:prstGeom>
        </p:spPr>
      </p:pic>
      <p:grpSp>
        <p:nvGrpSpPr>
          <p:cNvPr id="56" name="Group 55">
            <a:extLst>
              <a:ext uri="{FF2B5EF4-FFF2-40B4-BE49-F238E27FC236}">
                <a16:creationId xmlns:a16="http://schemas.microsoft.com/office/drawing/2014/main" id="{555F7D83-EEEA-48F5-BB85-59DEE0B5C702}"/>
              </a:ext>
            </a:extLst>
          </p:cNvPr>
          <p:cNvGrpSpPr/>
          <p:nvPr/>
        </p:nvGrpSpPr>
        <p:grpSpPr>
          <a:xfrm>
            <a:off x="3926111" y="2539246"/>
            <a:ext cx="1412694" cy="807854"/>
            <a:chOff x="409062" y="5554356"/>
            <a:chExt cx="1412694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5F7B3921-B06E-4817-97AF-2710A98AEE98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Red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82CC6018-6ACF-41E7-820B-36608C5E58F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  <a:blipFill>
                  <a:blip r:embed="rId8"/>
                  <a:stretch>
                    <a:fillRect l="-8621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8" name="Rounded Rectangle 9">
              <a:extLst>
                <a:ext uri="{FF2B5EF4-FFF2-40B4-BE49-F238E27FC236}">
                  <a16:creationId xmlns:a16="http://schemas.microsoft.com/office/drawing/2014/main" id="{9FFB6C01-FA9A-4B08-82E1-B37D10C591BF}"/>
                </a:ext>
              </a:extLst>
            </p:cNvPr>
            <p:cNvSpPr/>
            <p:nvPr/>
          </p:nvSpPr>
          <p:spPr>
            <a:xfrm>
              <a:off x="1452193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59" name="Rounded Rectangle 10">
              <a:extLst>
                <a:ext uri="{FF2B5EF4-FFF2-40B4-BE49-F238E27FC236}">
                  <a16:creationId xmlns:a16="http://schemas.microsoft.com/office/drawing/2014/main" id="{717141B1-CD97-46A6-BA45-0B28A6666957}"/>
                </a:ext>
              </a:extLst>
            </p:cNvPr>
            <p:cNvSpPr/>
            <p:nvPr/>
          </p:nvSpPr>
          <p:spPr>
            <a:xfrm>
              <a:off x="1452193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F325D83-E057-4F09-8806-B9B06B134F76}"/>
              </a:ext>
            </a:extLst>
          </p:cNvPr>
          <p:cNvGrpSpPr/>
          <p:nvPr/>
        </p:nvGrpSpPr>
        <p:grpSpPr>
          <a:xfrm>
            <a:off x="6161767" y="2550000"/>
            <a:ext cx="1747658" cy="807854"/>
            <a:chOff x="409062" y="5554356"/>
            <a:chExt cx="1747658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FDFAF309-EE3F-4F32-9E9F-3FE21E5F9E8D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Green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5AE9A928-E5AE-4BCA-BBDE-B687A4BBF32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  <a:blipFill>
                  <a:blip r:embed="rId9"/>
                  <a:stretch>
                    <a:fillRect l="-6969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Rounded Rectangle 9">
              <a:extLst>
                <a:ext uri="{FF2B5EF4-FFF2-40B4-BE49-F238E27FC236}">
                  <a16:creationId xmlns:a16="http://schemas.microsoft.com/office/drawing/2014/main" id="{5EC6C605-73A0-47CA-A9AB-AED4E99AC210}"/>
                </a:ext>
              </a:extLst>
            </p:cNvPr>
            <p:cNvSpPr/>
            <p:nvPr/>
          </p:nvSpPr>
          <p:spPr>
            <a:xfrm>
              <a:off x="1778254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63" name="Rounded Rectangle 10">
              <a:extLst>
                <a:ext uri="{FF2B5EF4-FFF2-40B4-BE49-F238E27FC236}">
                  <a16:creationId xmlns:a16="http://schemas.microsoft.com/office/drawing/2014/main" id="{3B846EBE-8F1E-425D-AB17-29C65E2A6057}"/>
                </a:ext>
              </a:extLst>
            </p:cNvPr>
            <p:cNvSpPr/>
            <p:nvPr/>
          </p:nvSpPr>
          <p:spPr>
            <a:xfrm>
              <a:off x="1778254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</p:grpSp>
    </p:spTree>
    <p:extLst>
      <p:ext uri="{BB962C8B-B14F-4D97-AF65-F5344CB8AC3E}">
        <p14:creationId xmlns:p14="http://schemas.microsoft.com/office/powerpoint/2010/main" val="141354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fractions of the cubes are each colour?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of the fractions above are unit fractions?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of the fractions above are non-unit fractions?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8A0C386-2C87-49F4-8BBA-2F31500E0CAD}"/>
              </a:ext>
            </a:extLst>
          </p:cNvPr>
          <p:cNvGrpSpPr/>
          <p:nvPr/>
        </p:nvGrpSpPr>
        <p:grpSpPr>
          <a:xfrm>
            <a:off x="1325081" y="2539246"/>
            <a:ext cx="1790939" cy="807854"/>
            <a:chOff x="409062" y="5554356"/>
            <a:chExt cx="1790939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3AB3DC7C-118A-4049-99CD-559A6D96F123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Yellow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  <a:blipFill>
                  <a:blip r:embed="rId3"/>
                  <a:stretch>
                    <a:fillRect l="-7167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Rounded Rectangle 9">
              <a:extLst>
                <a:ext uri="{FF2B5EF4-FFF2-40B4-BE49-F238E27FC236}">
                  <a16:creationId xmlns:a16="http://schemas.microsoft.com/office/drawing/2014/main" id="{8A221B67-BBCA-434E-8830-FA6AF8A29204}"/>
                </a:ext>
              </a:extLst>
            </p:cNvPr>
            <p:cNvSpPr/>
            <p:nvPr/>
          </p:nvSpPr>
          <p:spPr>
            <a:xfrm>
              <a:off x="1827876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44" name="Rounded Rectangle 10">
              <a:extLst>
                <a:ext uri="{FF2B5EF4-FFF2-40B4-BE49-F238E27FC236}">
                  <a16:creationId xmlns:a16="http://schemas.microsoft.com/office/drawing/2014/main" id="{934B3B79-9175-4EB2-8B47-0D9054EF4052}"/>
                </a:ext>
              </a:extLst>
            </p:cNvPr>
            <p:cNvSpPr/>
            <p:nvPr/>
          </p:nvSpPr>
          <p:spPr>
            <a:xfrm>
              <a:off x="1827876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83EE934E-743A-4682-B9D5-3BCDEC6C4AC3}"/>
              </a:ext>
            </a:extLst>
          </p:cNvPr>
          <p:cNvSpPr txBox="1"/>
          <p:nvPr/>
        </p:nvSpPr>
        <p:spPr>
          <a:xfrm>
            <a:off x="2667839" y="2459181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4DEB848-6E22-4D17-B75A-03F692EBF779}"/>
              </a:ext>
            </a:extLst>
          </p:cNvPr>
          <p:cNvSpPr txBox="1"/>
          <p:nvPr/>
        </p:nvSpPr>
        <p:spPr>
          <a:xfrm>
            <a:off x="2611011" y="2908316"/>
            <a:ext cx="556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7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76E74727-F95F-4A4F-ABDF-1AAE9BF1B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1927" y="1576899"/>
            <a:ext cx="565187" cy="79847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2D86B28-172F-484D-AC25-A03E571A78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5150" y="1632345"/>
            <a:ext cx="565188" cy="79847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AB469E5-22D5-4CC6-B294-1C80CAC992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0963" y="926754"/>
            <a:ext cx="565188" cy="79847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393677D-0F05-40F9-8292-B4864A9AF6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2844" y="951630"/>
            <a:ext cx="565187" cy="79847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0451569-29F3-4740-B2A7-FFBAA565FD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6833" y="1131752"/>
            <a:ext cx="565187" cy="79847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00D60F6-B72F-4A78-BA3C-0EB7455AD1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4953" y="725877"/>
            <a:ext cx="565188" cy="79847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EDAA248D-CF6B-478A-8D1E-938313938E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0861" y="1420558"/>
            <a:ext cx="565188" cy="798470"/>
          </a:xfrm>
          <a:prstGeom prst="rect">
            <a:avLst/>
          </a:prstGeom>
        </p:spPr>
      </p:pic>
      <p:grpSp>
        <p:nvGrpSpPr>
          <p:cNvPr id="56" name="Group 55">
            <a:extLst>
              <a:ext uri="{FF2B5EF4-FFF2-40B4-BE49-F238E27FC236}">
                <a16:creationId xmlns:a16="http://schemas.microsoft.com/office/drawing/2014/main" id="{555F7D83-EEEA-48F5-BB85-59DEE0B5C702}"/>
              </a:ext>
            </a:extLst>
          </p:cNvPr>
          <p:cNvGrpSpPr/>
          <p:nvPr/>
        </p:nvGrpSpPr>
        <p:grpSpPr>
          <a:xfrm>
            <a:off x="3926111" y="2539246"/>
            <a:ext cx="1412694" cy="807854"/>
            <a:chOff x="409062" y="5554356"/>
            <a:chExt cx="1412694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5F7B3921-B06E-4817-97AF-2710A98AEE98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Red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82CC6018-6ACF-41E7-820B-36608C5E58F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  <a:blipFill>
                  <a:blip r:embed="rId8"/>
                  <a:stretch>
                    <a:fillRect l="-8621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8" name="Rounded Rectangle 9">
              <a:extLst>
                <a:ext uri="{FF2B5EF4-FFF2-40B4-BE49-F238E27FC236}">
                  <a16:creationId xmlns:a16="http://schemas.microsoft.com/office/drawing/2014/main" id="{9FFB6C01-FA9A-4B08-82E1-B37D10C591BF}"/>
                </a:ext>
              </a:extLst>
            </p:cNvPr>
            <p:cNvSpPr/>
            <p:nvPr/>
          </p:nvSpPr>
          <p:spPr>
            <a:xfrm>
              <a:off x="1452193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59" name="Rounded Rectangle 10">
              <a:extLst>
                <a:ext uri="{FF2B5EF4-FFF2-40B4-BE49-F238E27FC236}">
                  <a16:creationId xmlns:a16="http://schemas.microsoft.com/office/drawing/2014/main" id="{717141B1-CD97-46A6-BA45-0B28A6666957}"/>
                </a:ext>
              </a:extLst>
            </p:cNvPr>
            <p:cNvSpPr/>
            <p:nvPr/>
          </p:nvSpPr>
          <p:spPr>
            <a:xfrm>
              <a:off x="1452193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F325D83-E057-4F09-8806-B9B06B134F76}"/>
              </a:ext>
            </a:extLst>
          </p:cNvPr>
          <p:cNvGrpSpPr/>
          <p:nvPr/>
        </p:nvGrpSpPr>
        <p:grpSpPr>
          <a:xfrm>
            <a:off x="6161767" y="2550000"/>
            <a:ext cx="1747658" cy="807854"/>
            <a:chOff x="409062" y="5554356"/>
            <a:chExt cx="1747658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FDFAF309-EE3F-4F32-9E9F-3FE21E5F9E8D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Green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5AE9A928-E5AE-4BCA-BBDE-B687A4BBF32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  <a:blipFill>
                  <a:blip r:embed="rId9"/>
                  <a:stretch>
                    <a:fillRect l="-6969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Rounded Rectangle 9">
              <a:extLst>
                <a:ext uri="{FF2B5EF4-FFF2-40B4-BE49-F238E27FC236}">
                  <a16:creationId xmlns:a16="http://schemas.microsoft.com/office/drawing/2014/main" id="{5EC6C605-73A0-47CA-A9AB-AED4E99AC210}"/>
                </a:ext>
              </a:extLst>
            </p:cNvPr>
            <p:cNvSpPr/>
            <p:nvPr/>
          </p:nvSpPr>
          <p:spPr>
            <a:xfrm>
              <a:off x="1778254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63" name="Rounded Rectangle 10">
              <a:extLst>
                <a:ext uri="{FF2B5EF4-FFF2-40B4-BE49-F238E27FC236}">
                  <a16:creationId xmlns:a16="http://schemas.microsoft.com/office/drawing/2014/main" id="{3B846EBE-8F1E-425D-AB17-29C65E2A6057}"/>
                </a:ext>
              </a:extLst>
            </p:cNvPr>
            <p:cNvSpPr/>
            <p:nvPr/>
          </p:nvSpPr>
          <p:spPr>
            <a:xfrm>
              <a:off x="1778254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8A044A11-4586-4252-8915-98FC12B147AD}"/>
              </a:ext>
            </a:extLst>
          </p:cNvPr>
          <p:cNvSpPr txBox="1"/>
          <p:nvPr/>
        </p:nvSpPr>
        <p:spPr>
          <a:xfrm>
            <a:off x="4892419" y="2457037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D5E027F-2BD6-4719-8840-EA94A6673EAE}"/>
              </a:ext>
            </a:extLst>
          </p:cNvPr>
          <p:cNvSpPr txBox="1"/>
          <p:nvPr/>
        </p:nvSpPr>
        <p:spPr>
          <a:xfrm>
            <a:off x="4835591" y="2906172"/>
            <a:ext cx="556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2AD211D-C388-4E27-A8DF-0C9220A605D3}"/>
              </a:ext>
            </a:extLst>
          </p:cNvPr>
          <p:cNvSpPr txBox="1"/>
          <p:nvPr/>
        </p:nvSpPr>
        <p:spPr>
          <a:xfrm>
            <a:off x="7447813" y="2459804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28261D1-E5C4-46C5-91A4-397096B8A965}"/>
              </a:ext>
            </a:extLst>
          </p:cNvPr>
          <p:cNvSpPr txBox="1"/>
          <p:nvPr/>
        </p:nvSpPr>
        <p:spPr>
          <a:xfrm>
            <a:off x="7390985" y="2908939"/>
            <a:ext cx="556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2971DE3-8A06-4458-9595-919098D57363}"/>
                  </a:ext>
                </a:extLst>
              </p:cNvPr>
              <p:cNvSpPr txBox="1"/>
              <p:nvPr/>
            </p:nvSpPr>
            <p:spPr>
              <a:xfrm>
                <a:off x="3070850" y="4197170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schemeClr val="accent1"/>
                    </a:solidFill>
                  </a:rPr>
                  <a:t>Green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2971DE3-8A06-4458-9595-919098D57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50" y="4197170"/>
                <a:ext cx="1642399" cy="767646"/>
              </a:xfrm>
              <a:prstGeom prst="rect">
                <a:avLst/>
              </a:prstGeom>
              <a:blipFill>
                <a:blip r:embed="rId10"/>
                <a:stretch>
                  <a:fillRect l="-7807"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B2C37AA-09C1-42D2-89E6-A668C92AFDFB}"/>
                  </a:ext>
                </a:extLst>
              </p:cNvPr>
              <p:cNvSpPr txBox="1"/>
              <p:nvPr/>
            </p:nvSpPr>
            <p:spPr>
              <a:xfrm>
                <a:off x="3070849" y="5386741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schemeClr val="accent1"/>
                    </a:solidFill>
                  </a:rPr>
                  <a:t>Yellow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B2C37AA-09C1-42D2-89E6-A668C92AF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9" y="5386741"/>
                <a:ext cx="1642399" cy="767646"/>
              </a:xfrm>
              <a:prstGeom prst="rect">
                <a:avLst/>
              </a:prstGeom>
              <a:blipFill>
                <a:blip r:embed="rId11"/>
                <a:stretch>
                  <a:fillRect l="-7807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865B4E-DC17-43AA-B23F-C78B8FAC65E5}"/>
                  </a:ext>
                </a:extLst>
              </p:cNvPr>
              <p:cNvSpPr txBox="1"/>
              <p:nvPr/>
            </p:nvSpPr>
            <p:spPr>
              <a:xfrm>
                <a:off x="4720683" y="5386741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schemeClr val="accent1"/>
                    </a:solidFill>
                  </a:rPr>
                  <a:t>Red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865B4E-DC17-43AA-B23F-C78B8FAC6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683" y="5386741"/>
                <a:ext cx="1642399" cy="767646"/>
              </a:xfrm>
              <a:prstGeom prst="rect">
                <a:avLst/>
              </a:prstGeom>
              <a:blipFill>
                <a:blip r:embed="rId12"/>
                <a:stretch>
                  <a:fillRect l="-7407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400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64" grpId="0"/>
      <p:bldP spid="65" grpId="0"/>
      <p:bldP spid="66" grpId="0"/>
      <p:bldP spid="67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DAC467-01D5-4C87-93D0-912F4C1AAAB6}"/>
              </a:ext>
            </a:extLst>
          </p:cNvPr>
          <p:cNvSpPr txBox="1"/>
          <p:nvPr/>
        </p:nvSpPr>
        <p:spPr>
          <a:xfrm>
            <a:off x="520505" y="2028616"/>
            <a:ext cx="8201464" cy="280076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Focus and let’s use our growth mindset to learn more about fractions.</a:t>
            </a:r>
          </a:p>
          <a:p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971550" y="788430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What fraction is being represented?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16" name="Picture 115">
            <a:extLst>
              <a:ext uri="{FF2B5EF4-FFF2-40B4-BE49-F238E27FC236}">
                <a16:creationId xmlns:a16="http://schemas.microsoft.com/office/drawing/2014/main" id="{31F34085-4446-4E9B-BCC3-10FAA0129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6953" y="1050040"/>
            <a:ext cx="747045" cy="747045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6BC896C2-3BC8-48DC-A7B9-1A9704A78CCD}"/>
              </a:ext>
            </a:extLst>
          </p:cNvPr>
          <p:cNvSpPr txBox="1"/>
          <p:nvPr/>
        </p:nvSpPr>
        <p:spPr>
          <a:xfrm>
            <a:off x="5609797" y="119272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163417F-334B-4844-A68D-CEEFE8CA4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102039"/>
              </p:ext>
            </p:extLst>
          </p:nvPr>
        </p:nvGraphicFramePr>
        <p:xfrm>
          <a:off x="1457498" y="1942752"/>
          <a:ext cx="6096000" cy="851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50102107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2933133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66706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97207205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58918952"/>
                    </a:ext>
                  </a:extLst>
                </a:gridCol>
              </a:tblGrid>
              <a:tr h="85188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899595"/>
                  </a:ext>
                </a:extLst>
              </a:tr>
            </a:tbl>
          </a:graphicData>
        </a:graphic>
      </p:graphicFrame>
      <p:sp>
        <p:nvSpPr>
          <p:cNvPr id="119" name="TextBox 118">
            <a:extLst>
              <a:ext uri="{FF2B5EF4-FFF2-40B4-BE49-F238E27FC236}">
                <a16:creationId xmlns:a16="http://schemas.microsoft.com/office/drawing/2014/main" id="{48BDB90A-9CC2-46F1-BDD5-084D799C338D}"/>
              </a:ext>
            </a:extLst>
          </p:cNvPr>
          <p:cNvSpPr txBox="1"/>
          <p:nvPr/>
        </p:nvSpPr>
        <p:spPr>
          <a:xfrm>
            <a:off x="1123950" y="3318270"/>
            <a:ext cx="63354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There are 	   equal parts altogether.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noProof="0" dirty="0">
              <a:solidFill>
                <a:prstClr val="black"/>
              </a:solidFill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   out of    	equal parts </a:t>
            </a:r>
            <a:r>
              <a:rPr lang="en-GB" sz="2800" dirty="0">
                <a:solidFill>
                  <a:prstClr val="black"/>
                </a:solidFill>
              </a:rPr>
              <a:t>is shaded.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   of the shape is shaded.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This is a </a:t>
            </a:r>
            <a:r>
              <a:rPr lang="en-GB" sz="2800" u="sng" dirty="0">
                <a:solidFill>
                  <a:prstClr val="black"/>
                </a:solidFill>
              </a:rPr>
              <a:t>				</a:t>
            </a:r>
            <a:r>
              <a:rPr lang="en-GB" sz="2800" dirty="0">
                <a:solidFill>
                  <a:prstClr val="black"/>
                </a:solidFill>
              </a:rPr>
              <a:t> fraction.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866AB99-613E-4964-A928-E179B0567507}"/>
              </a:ext>
            </a:extLst>
          </p:cNvPr>
          <p:cNvSpPr txBox="1"/>
          <p:nvPr/>
        </p:nvSpPr>
        <p:spPr>
          <a:xfrm>
            <a:off x="2737726" y="3287492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5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31E4938-82DA-4B96-83BB-BCA5A3F9B58B}"/>
              </a:ext>
            </a:extLst>
          </p:cNvPr>
          <p:cNvSpPr/>
          <p:nvPr/>
        </p:nvSpPr>
        <p:spPr>
          <a:xfrm>
            <a:off x="2672192" y="3318270"/>
            <a:ext cx="523220" cy="5232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B7579C9C-7AFD-416A-9312-C6DEBBAE7845}"/>
              </a:ext>
            </a:extLst>
          </p:cNvPr>
          <p:cNvSpPr/>
          <p:nvPr/>
        </p:nvSpPr>
        <p:spPr>
          <a:xfrm>
            <a:off x="1278424" y="4005984"/>
            <a:ext cx="523220" cy="5232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ectangle: Rounded Corners 121">
            <a:extLst>
              <a:ext uri="{FF2B5EF4-FFF2-40B4-BE49-F238E27FC236}">
                <a16:creationId xmlns:a16="http://schemas.microsoft.com/office/drawing/2014/main" id="{AB689773-6235-4402-9A97-1B2BC06A3148}"/>
              </a:ext>
            </a:extLst>
          </p:cNvPr>
          <p:cNvSpPr/>
          <p:nvPr/>
        </p:nvSpPr>
        <p:spPr>
          <a:xfrm>
            <a:off x="2895562" y="4005984"/>
            <a:ext cx="523220" cy="5232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B8F0C8AB-60F5-4992-B7CC-D904DA3AE3B3}"/>
              </a:ext>
            </a:extLst>
          </p:cNvPr>
          <p:cNvSpPr/>
          <p:nvPr/>
        </p:nvSpPr>
        <p:spPr>
          <a:xfrm>
            <a:off x="1278424" y="4591081"/>
            <a:ext cx="523220" cy="80058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54C5E4E8-B24B-4D1D-BF38-CBD676DAD104}"/>
              </a:ext>
            </a:extLst>
          </p:cNvPr>
          <p:cNvSpPr txBox="1"/>
          <p:nvPr/>
        </p:nvSpPr>
        <p:spPr>
          <a:xfrm>
            <a:off x="1359406" y="3975206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32687668-25BA-44A1-A699-27ABBDBDEA1F}"/>
              </a:ext>
            </a:extLst>
          </p:cNvPr>
          <p:cNvSpPr txBox="1"/>
          <p:nvPr/>
        </p:nvSpPr>
        <p:spPr>
          <a:xfrm>
            <a:off x="2992130" y="3975205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5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BE305C91-69CB-4540-8DC8-3519F24DFFF7}"/>
                  </a:ext>
                </a:extLst>
              </p:cNvPr>
              <p:cNvSpPr txBox="1"/>
              <p:nvPr/>
            </p:nvSpPr>
            <p:spPr>
              <a:xfrm>
                <a:off x="1359406" y="4591081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BE305C91-69CB-4540-8DC8-3519F24DF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406" y="4591081"/>
                <a:ext cx="444385" cy="7653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Box 126">
            <a:extLst>
              <a:ext uri="{FF2B5EF4-FFF2-40B4-BE49-F238E27FC236}">
                <a16:creationId xmlns:a16="http://schemas.microsoft.com/office/drawing/2014/main" id="{5B70DAEF-79A0-4559-BE85-5760A57158E9}"/>
              </a:ext>
            </a:extLst>
          </p:cNvPr>
          <p:cNvSpPr txBox="1"/>
          <p:nvPr/>
        </p:nvSpPr>
        <p:spPr>
          <a:xfrm>
            <a:off x="2737726" y="5385802"/>
            <a:ext cx="850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unit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021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7" grpId="1"/>
      <p:bldP spid="120" grpId="0"/>
      <p:bldP spid="124" grpId="0"/>
      <p:bldP spid="125" grpId="0"/>
      <p:bldP spid="126" grpId="0"/>
      <p:bldP spid="1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971550" y="788430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What fraction are shaded red?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16" name="Picture 115">
            <a:extLst>
              <a:ext uri="{FF2B5EF4-FFF2-40B4-BE49-F238E27FC236}">
                <a16:creationId xmlns:a16="http://schemas.microsoft.com/office/drawing/2014/main" id="{31F34085-4446-4E9B-BCC3-10FAA0129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6953" y="1050040"/>
            <a:ext cx="747045" cy="747045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6BC896C2-3BC8-48DC-A7B9-1A9704A78CCD}"/>
              </a:ext>
            </a:extLst>
          </p:cNvPr>
          <p:cNvSpPr txBox="1"/>
          <p:nvPr/>
        </p:nvSpPr>
        <p:spPr>
          <a:xfrm>
            <a:off x="5609797" y="119272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8BDB90A-9CC2-46F1-BDD5-084D799C338D}"/>
              </a:ext>
            </a:extLst>
          </p:cNvPr>
          <p:cNvSpPr txBox="1"/>
          <p:nvPr/>
        </p:nvSpPr>
        <p:spPr>
          <a:xfrm>
            <a:off x="1123950" y="3318270"/>
            <a:ext cx="674162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There are 	   equal parts altogether.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noProof="0" dirty="0">
              <a:solidFill>
                <a:prstClr val="black"/>
              </a:solidFill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   out of    	equal parts are</a:t>
            </a:r>
            <a:r>
              <a:rPr lang="en-GB" sz="2800" dirty="0">
                <a:solidFill>
                  <a:prstClr val="black"/>
                </a:solidFill>
              </a:rPr>
              <a:t> shaded red.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   of the shapes are shaded red.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This is a </a:t>
            </a:r>
            <a:r>
              <a:rPr lang="en-GB" sz="2800" u="sng" dirty="0">
                <a:solidFill>
                  <a:prstClr val="black"/>
                </a:solidFill>
              </a:rPr>
              <a:t>				</a:t>
            </a:r>
            <a:r>
              <a:rPr lang="en-GB" sz="2800" dirty="0">
                <a:solidFill>
                  <a:prstClr val="black"/>
                </a:solidFill>
              </a:rPr>
              <a:t> fraction.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866AB99-613E-4964-A928-E179B0567507}"/>
              </a:ext>
            </a:extLst>
          </p:cNvPr>
          <p:cNvSpPr txBox="1"/>
          <p:nvPr/>
        </p:nvSpPr>
        <p:spPr>
          <a:xfrm>
            <a:off x="2737726" y="3287492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4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31E4938-82DA-4B96-83BB-BCA5A3F9B58B}"/>
              </a:ext>
            </a:extLst>
          </p:cNvPr>
          <p:cNvSpPr/>
          <p:nvPr/>
        </p:nvSpPr>
        <p:spPr>
          <a:xfrm>
            <a:off x="2672192" y="3318270"/>
            <a:ext cx="523220" cy="5232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B7579C9C-7AFD-416A-9312-C6DEBBAE7845}"/>
              </a:ext>
            </a:extLst>
          </p:cNvPr>
          <p:cNvSpPr/>
          <p:nvPr/>
        </p:nvSpPr>
        <p:spPr>
          <a:xfrm>
            <a:off x="1278424" y="4005984"/>
            <a:ext cx="523220" cy="5232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ectangle: Rounded Corners 121">
            <a:extLst>
              <a:ext uri="{FF2B5EF4-FFF2-40B4-BE49-F238E27FC236}">
                <a16:creationId xmlns:a16="http://schemas.microsoft.com/office/drawing/2014/main" id="{AB689773-6235-4402-9A97-1B2BC06A3148}"/>
              </a:ext>
            </a:extLst>
          </p:cNvPr>
          <p:cNvSpPr/>
          <p:nvPr/>
        </p:nvSpPr>
        <p:spPr>
          <a:xfrm>
            <a:off x="2895562" y="4005984"/>
            <a:ext cx="523220" cy="5232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B8F0C8AB-60F5-4992-B7CC-D904DA3AE3B3}"/>
              </a:ext>
            </a:extLst>
          </p:cNvPr>
          <p:cNvSpPr/>
          <p:nvPr/>
        </p:nvSpPr>
        <p:spPr>
          <a:xfrm>
            <a:off x="1278424" y="4591081"/>
            <a:ext cx="523220" cy="80058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54C5E4E8-B24B-4D1D-BF38-CBD676DAD104}"/>
              </a:ext>
            </a:extLst>
          </p:cNvPr>
          <p:cNvSpPr txBox="1"/>
          <p:nvPr/>
        </p:nvSpPr>
        <p:spPr>
          <a:xfrm>
            <a:off x="1359406" y="3975206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32687668-25BA-44A1-A699-27ABBDBDEA1F}"/>
              </a:ext>
            </a:extLst>
          </p:cNvPr>
          <p:cNvSpPr txBox="1"/>
          <p:nvPr/>
        </p:nvSpPr>
        <p:spPr>
          <a:xfrm>
            <a:off x="2992130" y="3975205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4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BE305C91-69CB-4540-8DC8-3519F24DFFF7}"/>
                  </a:ext>
                </a:extLst>
              </p:cNvPr>
              <p:cNvSpPr txBox="1"/>
              <p:nvPr/>
            </p:nvSpPr>
            <p:spPr>
              <a:xfrm>
                <a:off x="1359406" y="4591081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BE305C91-69CB-4540-8DC8-3519F24DF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406" y="4591081"/>
                <a:ext cx="444385" cy="7653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Box 126">
            <a:extLst>
              <a:ext uri="{FF2B5EF4-FFF2-40B4-BE49-F238E27FC236}">
                <a16:creationId xmlns:a16="http://schemas.microsoft.com/office/drawing/2014/main" id="{5B70DAEF-79A0-4559-BE85-5760A57158E9}"/>
              </a:ext>
            </a:extLst>
          </p:cNvPr>
          <p:cNvSpPr txBox="1"/>
          <p:nvPr/>
        </p:nvSpPr>
        <p:spPr>
          <a:xfrm>
            <a:off x="2381383" y="5379939"/>
            <a:ext cx="1706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schemeClr val="accent1"/>
                </a:solidFill>
              </a:rPr>
              <a:t>n</a:t>
            </a: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on-unit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9DADA50-05AF-4DBB-A61D-FAF97E094C5B}"/>
              </a:ext>
            </a:extLst>
          </p:cNvPr>
          <p:cNvSpPr/>
          <p:nvPr/>
        </p:nvSpPr>
        <p:spPr>
          <a:xfrm>
            <a:off x="2674356" y="2063758"/>
            <a:ext cx="740546" cy="740546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7B3730E-BA10-480A-9337-EA26C6F50CC4}"/>
              </a:ext>
            </a:extLst>
          </p:cNvPr>
          <p:cNvSpPr/>
          <p:nvPr/>
        </p:nvSpPr>
        <p:spPr>
          <a:xfrm>
            <a:off x="3300580" y="1654394"/>
            <a:ext cx="740546" cy="740546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E23983C-51F8-4A53-9136-E996D56DD162}"/>
              </a:ext>
            </a:extLst>
          </p:cNvPr>
          <p:cNvSpPr/>
          <p:nvPr/>
        </p:nvSpPr>
        <p:spPr>
          <a:xfrm>
            <a:off x="3935117" y="2063758"/>
            <a:ext cx="740546" cy="740546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57F3419-62D9-423E-93DE-3D96ABF43FAE}"/>
              </a:ext>
            </a:extLst>
          </p:cNvPr>
          <p:cNvSpPr/>
          <p:nvPr/>
        </p:nvSpPr>
        <p:spPr>
          <a:xfrm>
            <a:off x="4553028" y="1654394"/>
            <a:ext cx="740546" cy="740546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15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7" grpId="1"/>
      <p:bldP spid="120" grpId="0"/>
      <p:bldP spid="124" grpId="0"/>
      <p:bldP spid="125" grpId="0"/>
      <p:bldP spid="126" grpId="0"/>
      <p:bldP spid="1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>
            <a:extLst>
              <a:ext uri="{FF2B5EF4-FFF2-40B4-BE49-F238E27FC236}">
                <a16:creationId xmlns:a16="http://schemas.microsoft.com/office/drawing/2014/main" id="{F8498EA6-D991-4D5C-871F-202C37796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6458" y="437015"/>
            <a:ext cx="747045" cy="747045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3E38B80C-0CA7-42E2-9BE4-3A27ECA7D6FC}"/>
              </a:ext>
            </a:extLst>
          </p:cNvPr>
          <p:cNvSpPr txBox="1"/>
          <p:nvPr/>
        </p:nvSpPr>
        <p:spPr>
          <a:xfrm>
            <a:off x="5809302" y="57970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49FB1AE3-2D2C-46E6-91E2-8EB54A996738}"/>
                  </a:ext>
                </a:extLst>
              </p:cNvPr>
              <p:cNvSpPr txBox="1"/>
              <p:nvPr/>
            </p:nvSpPr>
            <p:spPr>
              <a:xfrm>
                <a:off x="971550" y="1029439"/>
                <a:ext cx="7201343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Which of these representations shows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? Why?</a:t>
                </a: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49FB1AE3-2D2C-46E6-91E2-8EB54A996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1029439"/>
                <a:ext cx="7201343" cy="765338"/>
              </a:xfrm>
              <a:prstGeom prst="rect">
                <a:avLst/>
              </a:prstGeom>
              <a:blipFill>
                <a:blip r:embed="rId4"/>
                <a:stretch>
                  <a:fillRect l="-1692"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771FD75-A1A1-4991-8E70-FD2E0992A008}"/>
              </a:ext>
            </a:extLst>
          </p:cNvPr>
          <p:cNvSpPr/>
          <p:nvPr/>
        </p:nvSpPr>
        <p:spPr>
          <a:xfrm>
            <a:off x="905047" y="1992179"/>
            <a:ext cx="1579418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A8E8965D-6DCF-40DA-9FEF-1DF8A67A5BC1}"/>
              </a:ext>
            </a:extLst>
          </p:cNvPr>
          <p:cNvSpPr/>
          <p:nvPr/>
        </p:nvSpPr>
        <p:spPr>
          <a:xfrm>
            <a:off x="905047" y="3857000"/>
            <a:ext cx="1579418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33AD3E54-C244-4FCF-90E3-E8886E8DC3E1}"/>
              </a:ext>
            </a:extLst>
          </p:cNvPr>
          <p:cNvSpPr/>
          <p:nvPr/>
        </p:nvSpPr>
        <p:spPr>
          <a:xfrm>
            <a:off x="2753612" y="1992179"/>
            <a:ext cx="1579418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EF65E0B8-0C9E-472B-96C6-80E3D2E2666E}"/>
              </a:ext>
            </a:extLst>
          </p:cNvPr>
          <p:cNvSpPr/>
          <p:nvPr/>
        </p:nvSpPr>
        <p:spPr>
          <a:xfrm>
            <a:off x="2753612" y="3857000"/>
            <a:ext cx="1579418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6ACA5FD1-2748-42A9-90D2-AE862EFF0C07}"/>
              </a:ext>
            </a:extLst>
          </p:cNvPr>
          <p:cNvSpPr/>
          <p:nvPr/>
        </p:nvSpPr>
        <p:spPr>
          <a:xfrm>
            <a:off x="4602177" y="1992179"/>
            <a:ext cx="1579418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CA9C65C4-EB40-4C48-AA45-D073EDF14A97}"/>
              </a:ext>
            </a:extLst>
          </p:cNvPr>
          <p:cNvSpPr/>
          <p:nvPr/>
        </p:nvSpPr>
        <p:spPr>
          <a:xfrm>
            <a:off x="4602177" y="3857000"/>
            <a:ext cx="1579418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FE1BBE4B-3AE9-46C6-843B-48DA2D723419}"/>
              </a:ext>
            </a:extLst>
          </p:cNvPr>
          <p:cNvSpPr/>
          <p:nvPr/>
        </p:nvSpPr>
        <p:spPr>
          <a:xfrm>
            <a:off x="6450741" y="1992179"/>
            <a:ext cx="1579418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C9581C52-611E-46A9-9868-D120079DF4A4}"/>
              </a:ext>
            </a:extLst>
          </p:cNvPr>
          <p:cNvSpPr/>
          <p:nvPr/>
        </p:nvSpPr>
        <p:spPr>
          <a:xfrm>
            <a:off x="6450741" y="3857000"/>
            <a:ext cx="1579418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0A39075C-7B94-43A8-B09F-5A5DF6AE79EA}"/>
              </a:ext>
            </a:extLst>
          </p:cNvPr>
          <p:cNvSpPr/>
          <p:nvPr/>
        </p:nvSpPr>
        <p:spPr>
          <a:xfrm>
            <a:off x="1113841" y="287777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74E59246-F772-4E99-A4AB-B904E0B848DB}"/>
              </a:ext>
            </a:extLst>
          </p:cNvPr>
          <p:cNvSpPr/>
          <p:nvPr/>
        </p:nvSpPr>
        <p:spPr>
          <a:xfrm>
            <a:off x="1113841" y="224682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23885924-CFBF-44A9-933A-A01E3934B84D}"/>
              </a:ext>
            </a:extLst>
          </p:cNvPr>
          <p:cNvSpPr/>
          <p:nvPr/>
        </p:nvSpPr>
        <p:spPr>
          <a:xfrm>
            <a:off x="1799153" y="2877770"/>
            <a:ext cx="521500" cy="5215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9B10A266-92FD-4EBF-B17B-C5458DE7BDFB}"/>
              </a:ext>
            </a:extLst>
          </p:cNvPr>
          <p:cNvSpPr/>
          <p:nvPr/>
        </p:nvSpPr>
        <p:spPr>
          <a:xfrm>
            <a:off x="1799153" y="224682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068E6762-FC3F-4800-96BB-775671D64654}"/>
              </a:ext>
            </a:extLst>
          </p:cNvPr>
          <p:cNvSpPr/>
          <p:nvPr/>
        </p:nvSpPr>
        <p:spPr>
          <a:xfrm>
            <a:off x="6681000" y="4725967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BE3338D2-C7EE-49B0-AA56-FC94B12C50A6}"/>
              </a:ext>
            </a:extLst>
          </p:cNvPr>
          <p:cNvSpPr/>
          <p:nvPr/>
        </p:nvSpPr>
        <p:spPr>
          <a:xfrm>
            <a:off x="6681000" y="4095017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29CFDFFB-31B7-446E-80D6-7E20EC24B539}"/>
              </a:ext>
            </a:extLst>
          </p:cNvPr>
          <p:cNvSpPr/>
          <p:nvPr/>
        </p:nvSpPr>
        <p:spPr>
          <a:xfrm>
            <a:off x="7272567" y="4679960"/>
            <a:ext cx="673436" cy="673436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1D8906BC-0509-4E8F-B409-A5094FF7DA32}"/>
              </a:ext>
            </a:extLst>
          </p:cNvPr>
          <p:cNvSpPr/>
          <p:nvPr/>
        </p:nvSpPr>
        <p:spPr>
          <a:xfrm>
            <a:off x="7366312" y="4095017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04" name="Table 103">
            <a:extLst>
              <a:ext uri="{FF2B5EF4-FFF2-40B4-BE49-F238E27FC236}">
                <a16:creationId xmlns:a16="http://schemas.microsoft.com/office/drawing/2014/main" id="{05ACBBA4-9EE8-489E-92EF-9D9C1CF6B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015344"/>
              </p:ext>
            </p:extLst>
          </p:nvPr>
        </p:nvGraphicFramePr>
        <p:xfrm>
          <a:off x="3089957" y="2091469"/>
          <a:ext cx="906727" cy="144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27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</a:tblGrid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58323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829154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311387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475196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258988"/>
                  </a:ext>
                </a:extLst>
              </a:tr>
            </a:tbl>
          </a:graphicData>
        </a:graphic>
      </p:graphicFrame>
      <p:graphicFrame>
        <p:nvGraphicFramePr>
          <p:cNvPr id="105" name="Table 104">
            <a:extLst>
              <a:ext uri="{FF2B5EF4-FFF2-40B4-BE49-F238E27FC236}">
                <a16:creationId xmlns:a16="http://schemas.microsoft.com/office/drawing/2014/main" id="{8FD7FA8D-14F6-42C8-B92D-60967CE65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445979"/>
              </p:ext>
            </p:extLst>
          </p:nvPr>
        </p:nvGraphicFramePr>
        <p:xfrm>
          <a:off x="1241392" y="4101024"/>
          <a:ext cx="906727" cy="1157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27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</a:tblGrid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58323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29154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11387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75196"/>
                  </a:ext>
                </a:extLst>
              </a:tr>
            </a:tbl>
          </a:graphicData>
        </a:graphic>
      </p:graphicFrame>
      <p:sp>
        <p:nvSpPr>
          <p:cNvPr id="106" name="Rectangle 105">
            <a:extLst>
              <a:ext uri="{FF2B5EF4-FFF2-40B4-BE49-F238E27FC236}">
                <a16:creationId xmlns:a16="http://schemas.microsoft.com/office/drawing/2014/main" id="{3E933BF5-CCC8-4118-BB5F-1CF6FDB7FBB6}"/>
              </a:ext>
            </a:extLst>
          </p:cNvPr>
          <p:cNvSpPr/>
          <p:nvPr/>
        </p:nvSpPr>
        <p:spPr>
          <a:xfrm>
            <a:off x="4810972" y="3012586"/>
            <a:ext cx="403101" cy="40310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4023D4B-80E4-453B-B6D4-7E8AD7433687}"/>
              </a:ext>
            </a:extLst>
          </p:cNvPr>
          <p:cNvSpPr/>
          <p:nvPr/>
        </p:nvSpPr>
        <p:spPr>
          <a:xfrm>
            <a:off x="4810972" y="2204216"/>
            <a:ext cx="403101" cy="40310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B682B85-D60D-4346-B90A-419E0605BBCE}"/>
              </a:ext>
            </a:extLst>
          </p:cNvPr>
          <p:cNvSpPr/>
          <p:nvPr/>
        </p:nvSpPr>
        <p:spPr>
          <a:xfrm>
            <a:off x="5214073" y="2609485"/>
            <a:ext cx="403101" cy="40310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41566FB-CF22-4D8C-9C2E-3C2DBF9C99FE}"/>
              </a:ext>
            </a:extLst>
          </p:cNvPr>
          <p:cNvSpPr/>
          <p:nvPr/>
        </p:nvSpPr>
        <p:spPr>
          <a:xfrm>
            <a:off x="5614557" y="2204216"/>
            <a:ext cx="403101" cy="40310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B0F8141-D6B6-430D-BB70-86F374B697D8}"/>
              </a:ext>
            </a:extLst>
          </p:cNvPr>
          <p:cNvSpPr/>
          <p:nvPr/>
        </p:nvSpPr>
        <p:spPr>
          <a:xfrm>
            <a:off x="5614557" y="3010683"/>
            <a:ext cx="403101" cy="40310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D0CA50C-E676-410C-9F6E-8421ED5FDEBA}"/>
              </a:ext>
            </a:extLst>
          </p:cNvPr>
          <p:cNvSpPr/>
          <p:nvPr/>
        </p:nvSpPr>
        <p:spPr>
          <a:xfrm>
            <a:off x="6742393" y="2267916"/>
            <a:ext cx="1060348" cy="106034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B8CD63B-4BEA-47FB-9CAF-C81D967AE0BE}"/>
              </a:ext>
            </a:extLst>
          </p:cNvPr>
          <p:cNvSpPr/>
          <p:nvPr/>
        </p:nvSpPr>
        <p:spPr>
          <a:xfrm>
            <a:off x="6739238" y="2267916"/>
            <a:ext cx="811347" cy="685426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E562FA42-55F3-4FAE-AC12-F69C5E16B473}"/>
              </a:ext>
            </a:extLst>
          </p:cNvPr>
          <p:cNvCxnSpPr/>
          <p:nvPr/>
        </p:nvCxnSpPr>
        <p:spPr>
          <a:xfrm>
            <a:off x="7550585" y="2267916"/>
            <a:ext cx="0" cy="10603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8AC2479B-C4DF-45C3-AC65-F9638D644C96}"/>
              </a:ext>
            </a:extLst>
          </p:cNvPr>
          <p:cNvCxnSpPr>
            <a:cxnSpLocks/>
          </p:cNvCxnSpPr>
          <p:nvPr/>
        </p:nvCxnSpPr>
        <p:spPr>
          <a:xfrm rot="5400000">
            <a:off x="7266886" y="2420316"/>
            <a:ext cx="0" cy="10603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6" name="Table 115">
            <a:extLst>
              <a:ext uri="{FF2B5EF4-FFF2-40B4-BE49-F238E27FC236}">
                <a16:creationId xmlns:a16="http://schemas.microsoft.com/office/drawing/2014/main" id="{F90E43B3-D8FF-4D59-8B00-A87D5E219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866200"/>
              </p:ext>
            </p:extLst>
          </p:nvPr>
        </p:nvGraphicFramePr>
        <p:xfrm>
          <a:off x="2852927" y="4394863"/>
          <a:ext cx="1388874" cy="5701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218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  <a:gridCol w="347219">
                  <a:extLst>
                    <a:ext uri="{9D8B030D-6E8A-4147-A177-3AD203B41FA5}">
                      <a16:colId xmlns:a16="http://schemas.microsoft.com/office/drawing/2014/main" val="4114424247"/>
                    </a:ext>
                  </a:extLst>
                </a:gridCol>
                <a:gridCol w="347219">
                  <a:extLst>
                    <a:ext uri="{9D8B030D-6E8A-4147-A177-3AD203B41FA5}">
                      <a16:colId xmlns:a16="http://schemas.microsoft.com/office/drawing/2014/main" val="3217915090"/>
                    </a:ext>
                  </a:extLst>
                </a:gridCol>
                <a:gridCol w="347218">
                  <a:extLst>
                    <a:ext uri="{9D8B030D-6E8A-4147-A177-3AD203B41FA5}">
                      <a16:colId xmlns:a16="http://schemas.microsoft.com/office/drawing/2014/main" val="284366856"/>
                    </a:ext>
                  </a:extLst>
                </a:gridCol>
              </a:tblGrid>
              <a:tr h="570194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258988"/>
                  </a:ext>
                </a:extLst>
              </a:tr>
            </a:tbl>
          </a:graphicData>
        </a:graphic>
      </p:graphicFrame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71D44469-3984-475A-9C0A-478A673975CE}"/>
              </a:ext>
            </a:extLst>
          </p:cNvPr>
          <p:cNvSpPr/>
          <p:nvPr/>
        </p:nvSpPr>
        <p:spPr>
          <a:xfrm>
            <a:off x="4762784" y="4076034"/>
            <a:ext cx="1268200" cy="109327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8311B865-0008-42E5-B86A-3154BADEA345}"/>
              </a:ext>
            </a:extLst>
          </p:cNvPr>
          <p:cNvSpPr/>
          <p:nvPr/>
        </p:nvSpPr>
        <p:spPr>
          <a:xfrm>
            <a:off x="4762784" y="4616517"/>
            <a:ext cx="641240" cy="552793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F452646F-9D39-4A8F-8C0D-01EF35E681FC}"/>
              </a:ext>
            </a:extLst>
          </p:cNvPr>
          <p:cNvSpPr/>
          <p:nvPr/>
        </p:nvSpPr>
        <p:spPr>
          <a:xfrm>
            <a:off x="5404586" y="4616516"/>
            <a:ext cx="641240" cy="552793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A50D54C9-1287-4377-918B-41A7382973A1}"/>
              </a:ext>
            </a:extLst>
          </p:cNvPr>
          <p:cNvSpPr/>
          <p:nvPr/>
        </p:nvSpPr>
        <p:spPr>
          <a:xfrm>
            <a:off x="5083404" y="4063722"/>
            <a:ext cx="641240" cy="552793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D65D0AA2-CA81-4DC0-AB31-025BD3D9568C}"/>
              </a:ext>
            </a:extLst>
          </p:cNvPr>
          <p:cNvSpPr/>
          <p:nvPr/>
        </p:nvSpPr>
        <p:spPr>
          <a:xfrm flipV="1">
            <a:off x="5083404" y="4622479"/>
            <a:ext cx="641240" cy="552793"/>
          </a:xfrm>
          <a:prstGeom prst="triangle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1" name="Picture 130">
            <a:extLst>
              <a:ext uri="{FF2B5EF4-FFF2-40B4-BE49-F238E27FC236}">
                <a16:creationId xmlns:a16="http://schemas.microsoft.com/office/drawing/2014/main" id="{5338873C-7F29-4895-8A76-B4FA3139A6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7167" y="2985906"/>
            <a:ext cx="719204" cy="665579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43AFAA42-9BDA-472B-BDC4-DEE9BFDD04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6121" y="2976442"/>
            <a:ext cx="684506" cy="684506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AA01C215-59D0-42E6-B010-C1B35487A7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0798" y="2976442"/>
            <a:ext cx="684506" cy="684506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72A97822-1C18-45EA-A34C-AAC3855BFE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6231" y="2976442"/>
            <a:ext cx="684506" cy="684506"/>
          </a:xfrm>
          <a:prstGeom prst="rect">
            <a:avLst/>
          </a:prstGeom>
        </p:spPr>
      </p:pic>
      <p:graphicFrame>
        <p:nvGraphicFramePr>
          <p:cNvPr id="136" name="Table 135">
            <a:extLst>
              <a:ext uri="{FF2B5EF4-FFF2-40B4-BE49-F238E27FC236}">
                <a16:creationId xmlns:a16="http://schemas.microsoft.com/office/drawing/2014/main" id="{CB56EB09-FD00-481B-AA76-05354B244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19865"/>
              </p:ext>
            </p:extLst>
          </p:nvPr>
        </p:nvGraphicFramePr>
        <p:xfrm>
          <a:off x="1241392" y="4101024"/>
          <a:ext cx="906727" cy="1157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27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</a:tblGrid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58323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829154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311387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75196"/>
                  </a:ext>
                </a:extLst>
              </a:tr>
            </a:tbl>
          </a:graphicData>
        </a:graphic>
      </p:graphicFrame>
      <p:pic>
        <p:nvPicPr>
          <p:cNvPr id="138" name="Picture 137">
            <a:extLst>
              <a:ext uri="{FF2B5EF4-FFF2-40B4-BE49-F238E27FC236}">
                <a16:creationId xmlns:a16="http://schemas.microsoft.com/office/drawing/2014/main" id="{578FFE17-2C45-467D-A718-002C586144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2057290" y="4892912"/>
            <a:ext cx="1597999" cy="1117367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3BBBC27D-3AFF-471E-8270-ED98D681A0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4230" y="4998453"/>
            <a:ext cx="684506" cy="684506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FE673143-2233-4D00-8CA5-02565E5D56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5045" y="5007917"/>
            <a:ext cx="719204" cy="665579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3C48E583-42BA-424B-BC4A-D7425687A6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8772" y="5007917"/>
            <a:ext cx="719204" cy="665579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6EEF7ED5-BC88-4CA3-9DD6-886D4BF763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5633" y="5007917"/>
            <a:ext cx="719204" cy="665579"/>
          </a:xfrm>
          <a:prstGeom prst="rect">
            <a:avLst/>
          </a:prstGeom>
        </p:spPr>
      </p:pic>
      <p:pic>
        <p:nvPicPr>
          <p:cNvPr id="143" name="Picture 142">
            <a:extLst>
              <a:ext uri="{FF2B5EF4-FFF2-40B4-BE49-F238E27FC236}">
                <a16:creationId xmlns:a16="http://schemas.microsoft.com/office/drawing/2014/main" id="{D6A6310F-0743-4BE6-BECB-C8890267B4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0687" y="4998453"/>
            <a:ext cx="684506" cy="6845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EBF6"/>
                                      </p:to>
                                    </p:animClr>
                                    <p:set>
                                      <p:cBhvr>
                                        <p:cTn id="19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1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EBF6"/>
                                      </p:to>
                                    </p:animClr>
                                    <p:set>
                                      <p:cBhvr>
                                        <p:cTn id="49" dur="1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EBF6"/>
                                      </p:to>
                                    </p:animClr>
                                    <p:set>
                                      <p:cBhvr>
                                        <p:cTn id="60" dur="1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1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EBF6"/>
                                      </p:to>
                                    </p:animClr>
                                    <p:set>
                                      <p:cBhvr>
                                        <p:cTn id="92" dur="1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EBF6"/>
                                      </p:to>
                                    </p:animClr>
                                    <p:set>
                                      <p:cBhvr>
                                        <p:cTn id="108" dur="1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1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EBF6"/>
                                      </p:to>
                                    </p:animClr>
                                    <p:set>
                                      <p:cBhvr>
                                        <p:cTn id="138" dur="1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1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EBF6"/>
                                      </p:to>
                                    </p:animClr>
                                    <p:set>
                                      <p:cBhvr>
                                        <p:cTn id="149" dur="1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1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 tmFilter="0, 0; .2, .5; .8, .5; 1, 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250" autoRev="1" fill="hold"/>
                                        <p:tgtEl>
                                          <p:spTgt spid="1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 tmFilter="0, 0; .2, .5; .8, .5; 1, 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3" dur="250" autoRev="1" fill="hold"/>
                                        <p:tgtEl>
                                          <p:spTgt spid="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 tmFilter="0, 0; .2, .5; .8, .5; 1, 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7" dur="250" autoRev="1" fill="hold"/>
                                        <p:tgtEl>
                                          <p:spTgt spid="1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1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EBF6"/>
                                      </p:to>
                                    </p:animClr>
                                    <p:set>
                                      <p:cBhvr>
                                        <p:cTn id="177" dur="1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1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 tmFilter="0, 0; .2, .5; .8, .5; 1, 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3" dur="250" autoRev="1" fill="hold"/>
                                        <p:tgtEl>
                                          <p:spTgt spid="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7" grpId="1"/>
      <p:bldP spid="96" grpId="0" animBg="1"/>
      <p:bldP spid="97" grpId="0" animBg="1"/>
      <p:bldP spid="98" grpId="0" animBg="1"/>
      <p:bldP spid="98" grpId="1" animBg="1"/>
      <p:bldP spid="99" grpId="0" animBg="1"/>
      <p:bldP spid="102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2" grpId="0" animBg="1"/>
      <p:bldP spid="118" grpId="0" animBg="1"/>
      <p:bldP spid="121" grpId="0" animBg="1"/>
      <p:bldP spid="122" grpId="0" animBg="1"/>
      <p:bldP spid="1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4 on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7B9C26-EC73-4ECE-990C-0EA520F0B2AB}"/>
              </a:ext>
            </a:extLst>
          </p:cNvPr>
          <p:cNvSpPr txBox="1"/>
          <p:nvPr/>
        </p:nvSpPr>
        <p:spPr>
          <a:xfrm>
            <a:off x="548640" y="1414652"/>
            <a:ext cx="7891975" cy="4154984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Let’s have a go at answering the first 3 questions. If you finish, draw some fractions in your book. Use the squares to make each fraction an equal part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Table 107">
            <a:extLst>
              <a:ext uri="{FF2B5EF4-FFF2-40B4-BE49-F238E27FC236}">
                <a16:creationId xmlns:a16="http://schemas.microsoft.com/office/drawing/2014/main" id="{813A9A8B-4DCB-47C5-909B-BDA1849A8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442289"/>
              </p:ext>
            </p:extLst>
          </p:nvPr>
        </p:nvGraphicFramePr>
        <p:xfrm>
          <a:off x="1230003" y="1693881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8660032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5689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7641959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912539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109" name="TextBox 108">
            <a:extLst>
              <a:ext uri="{FF2B5EF4-FFF2-40B4-BE49-F238E27FC236}">
                <a16:creationId xmlns:a16="http://schemas.microsoft.com/office/drawing/2014/main" id="{75B29F3A-75C5-45FE-BE66-5C71574CAA32}"/>
              </a:ext>
            </a:extLst>
          </p:cNvPr>
          <p:cNvSpPr txBox="1"/>
          <p:nvPr/>
        </p:nvSpPr>
        <p:spPr>
          <a:xfrm>
            <a:off x="1007814" y="119073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A379CAD-2CBC-4B79-83E0-44B7FDF2FA53}"/>
              </a:ext>
            </a:extLst>
          </p:cNvPr>
          <p:cNvSpPr txBox="1"/>
          <p:nvPr/>
        </p:nvSpPr>
        <p:spPr>
          <a:xfrm>
            <a:off x="2230559" y="119073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D32578-ED90-4CC2-837F-812BE4B456AF}"/>
              </a:ext>
            </a:extLst>
          </p:cNvPr>
          <p:cNvSpPr txBox="1"/>
          <p:nvPr/>
        </p:nvSpPr>
        <p:spPr>
          <a:xfrm>
            <a:off x="3448673" y="119073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89861E4-77B7-40AF-A981-692ADC7BF181}"/>
              </a:ext>
            </a:extLst>
          </p:cNvPr>
          <p:cNvSpPr txBox="1"/>
          <p:nvPr/>
        </p:nvSpPr>
        <p:spPr>
          <a:xfrm>
            <a:off x="4671418" y="119073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3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6A4B5BC-F758-4F71-B217-E05EF2528C84}"/>
              </a:ext>
            </a:extLst>
          </p:cNvPr>
          <p:cNvSpPr txBox="1"/>
          <p:nvPr/>
        </p:nvSpPr>
        <p:spPr>
          <a:xfrm>
            <a:off x="5884901" y="119073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4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5B52EC9-5FBB-40F6-9C61-B99473498D82}"/>
              </a:ext>
            </a:extLst>
          </p:cNvPr>
          <p:cNvSpPr txBox="1"/>
          <p:nvPr/>
        </p:nvSpPr>
        <p:spPr>
          <a:xfrm>
            <a:off x="7107646" y="119073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5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16" name="Table 115">
            <a:extLst>
              <a:ext uri="{FF2B5EF4-FFF2-40B4-BE49-F238E27FC236}">
                <a16:creationId xmlns:a16="http://schemas.microsoft.com/office/drawing/2014/main" id="{1AABFABF-0398-4FA1-9B63-983AF9229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92892"/>
              </p:ext>
            </p:extLst>
          </p:nvPr>
        </p:nvGraphicFramePr>
        <p:xfrm>
          <a:off x="1230003" y="1693881"/>
          <a:ext cx="1219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graphicFrame>
        <p:nvGraphicFramePr>
          <p:cNvPr id="118" name="Table 117">
            <a:extLst>
              <a:ext uri="{FF2B5EF4-FFF2-40B4-BE49-F238E27FC236}">
                <a16:creationId xmlns:a16="http://schemas.microsoft.com/office/drawing/2014/main" id="{7F904E68-864F-43F9-B681-B8745508F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456551"/>
              </p:ext>
            </p:extLst>
          </p:nvPr>
        </p:nvGraphicFramePr>
        <p:xfrm>
          <a:off x="1230003" y="3779707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graphicFrame>
        <p:nvGraphicFramePr>
          <p:cNvPr id="119" name="Table 118">
            <a:extLst>
              <a:ext uri="{FF2B5EF4-FFF2-40B4-BE49-F238E27FC236}">
                <a16:creationId xmlns:a16="http://schemas.microsoft.com/office/drawing/2014/main" id="{C698E644-5F45-42AD-9B13-DB73613D4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692256"/>
              </p:ext>
            </p:extLst>
          </p:nvPr>
        </p:nvGraphicFramePr>
        <p:xfrm>
          <a:off x="1230003" y="1693881"/>
          <a:ext cx="1219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graphicFrame>
        <p:nvGraphicFramePr>
          <p:cNvPr id="120" name="Table 119">
            <a:extLst>
              <a:ext uri="{FF2B5EF4-FFF2-40B4-BE49-F238E27FC236}">
                <a16:creationId xmlns:a16="http://schemas.microsoft.com/office/drawing/2014/main" id="{DD0ACDEB-6EAE-490E-B5BB-F2F024FE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557720"/>
              </p:ext>
            </p:extLst>
          </p:nvPr>
        </p:nvGraphicFramePr>
        <p:xfrm>
          <a:off x="1230003" y="3779707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16410752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3999650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491278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121" name="TextBox 120">
            <a:extLst>
              <a:ext uri="{FF2B5EF4-FFF2-40B4-BE49-F238E27FC236}">
                <a16:creationId xmlns:a16="http://schemas.microsoft.com/office/drawing/2014/main" id="{48E6CD7E-DA72-4189-BF23-58C44ED1F9C5}"/>
              </a:ext>
            </a:extLst>
          </p:cNvPr>
          <p:cNvSpPr txBox="1"/>
          <p:nvPr/>
        </p:nvSpPr>
        <p:spPr>
          <a:xfrm>
            <a:off x="1010271" y="329952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0EC60CB-50A3-45D1-9089-3F89C204BF60}"/>
              </a:ext>
            </a:extLst>
          </p:cNvPr>
          <p:cNvSpPr txBox="1"/>
          <p:nvPr/>
        </p:nvSpPr>
        <p:spPr>
          <a:xfrm>
            <a:off x="7103810" y="329952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F911783C-AFDA-4979-9F10-4AEEE7C9CD54}"/>
              </a:ext>
            </a:extLst>
          </p:cNvPr>
          <p:cNvSpPr/>
          <p:nvPr/>
        </p:nvSpPr>
        <p:spPr>
          <a:xfrm>
            <a:off x="2328334" y="2534810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92E21296-BBCA-49AE-BD75-D7E9375DCFFE}"/>
              </a:ext>
            </a:extLst>
          </p:cNvPr>
          <p:cNvSpPr/>
          <p:nvPr/>
        </p:nvSpPr>
        <p:spPr>
          <a:xfrm>
            <a:off x="3393771" y="2544736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7BFA217A-6D75-4068-B8A5-B6AA1D2006A7}"/>
              </a:ext>
            </a:extLst>
          </p:cNvPr>
          <p:cNvSpPr/>
          <p:nvPr/>
        </p:nvSpPr>
        <p:spPr>
          <a:xfrm>
            <a:off x="3679766" y="2544736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81938C90-67A5-4401-BE9E-9BF6ECA781BC}"/>
              </a:ext>
            </a:extLst>
          </p:cNvPr>
          <p:cNvSpPr/>
          <p:nvPr/>
        </p:nvSpPr>
        <p:spPr>
          <a:xfrm>
            <a:off x="4609898" y="2550581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C81DE642-BB76-458C-897C-4BD9B1F290DA}"/>
              </a:ext>
            </a:extLst>
          </p:cNvPr>
          <p:cNvSpPr/>
          <p:nvPr/>
        </p:nvSpPr>
        <p:spPr>
          <a:xfrm>
            <a:off x="4893611" y="2550581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1A5E3030-77C5-422B-B937-4A23C52DF81D}"/>
              </a:ext>
            </a:extLst>
          </p:cNvPr>
          <p:cNvSpPr/>
          <p:nvPr/>
        </p:nvSpPr>
        <p:spPr>
          <a:xfrm>
            <a:off x="4609898" y="2817836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5EF5D364-3443-4A98-929A-7E582370DAC7}"/>
              </a:ext>
            </a:extLst>
          </p:cNvPr>
          <p:cNvSpPr/>
          <p:nvPr/>
        </p:nvSpPr>
        <p:spPr>
          <a:xfrm>
            <a:off x="5821099" y="2546752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FFC5110E-A659-449A-942F-EC0AEC4DDEF8}"/>
              </a:ext>
            </a:extLst>
          </p:cNvPr>
          <p:cNvSpPr/>
          <p:nvPr/>
        </p:nvSpPr>
        <p:spPr>
          <a:xfrm>
            <a:off x="6107094" y="2540907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54D12EDC-AFF2-4B2B-BE25-26AD2946A36C}"/>
              </a:ext>
            </a:extLst>
          </p:cNvPr>
          <p:cNvSpPr/>
          <p:nvPr/>
        </p:nvSpPr>
        <p:spPr>
          <a:xfrm>
            <a:off x="5821099" y="2817836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6837607-7E20-4A59-A58F-9D84680A9191}"/>
              </a:ext>
            </a:extLst>
          </p:cNvPr>
          <p:cNvSpPr/>
          <p:nvPr/>
        </p:nvSpPr>
        <p:spPr>
          <a:xfrm>
            <a:off x="6107094" y="2821111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B9117A0D-926F-4206-BD76-DD13B1B62573}"/>
              </a:ext>
            </a:extLst>
          </p:cNvPr>
          <p:cNvSpPr/>
          <p:nvPr/>
        </p:nvSpPr>
        <p:spPr>
          <a:xfrm>
            <a:off x="7032300" y="2546752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ADD6A7C9-A194-4ABA-8CE8-B6618DD0AEB0}"/>
              </a:ext>
            </a:extLst>
          </p:cNvPr>
          <p:cNvSpPr/>
          <p:nvPr/>
        </p:nvSpPr>
        <p:spPr>
          <a:xfrm>
            <a:off x="7320306" y="2544736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4397DD5D-CD65-480F-80A4-063A8FA33C30}"/>
              </a:ext>
            </a:extLst>
          </p:cNvPr>
          <p:cNvSpPr/>
          <p:nvPr/>
        </p:nvSpPr>
        <p:spPr>
          <a:xfrm>
            <a:off x="7032300" y="2822784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FE8954C0-DEAE-4309-9AE5-DAB0B38D2F8D}"/>
              </a:ext>
            </a:extLst>
          </p:cNvPr>
          <p:cNvSpPr/>
          <p:nvPr/>
        </p:nvSpPr>
        <p:spPr>
          <a:xfrm>
            <a:off x="7320306" y="2825729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C64AF8A0-1557-42AD-85ED-544C7AB5E886}"/>
              </a:ext>
            </a:extLst>
          </p:cNvPr>
          <p:cNvSpPr/>
          <p:nvPr/>
        </p:nvSpPr>
        <p:spPr>
          <a:xfrm>
            <a:off x="7604290" y="2534810"/>
            <a:ext cx="241738" cy="241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3DBA8B05-E18A-4E53-A4C7-112A519F7CD2}"/>
              </a:ext>
            </a:extLst>
          </p:cNvPr>
          <p:cNvSpPr/>
          <p:nvPr/>
        </p:nvSpPr>
        <p:spPr>
          <a:xfrm>
            <a:off x="6900078" y="4575642"/>
            <a:ext cx="851849" cy="851849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51FA945D-FF8F-4034-9F70-8E95CE58273C}"/>
              </a:ext>
            </a:extLst>
          </p:cNvPr>
          <p:cNvCxnSpPr/>
          <p:nvPr/>
        </p:nvCxnSpPr>
        <p:spPr>
          <a:xfrm>
            <a:off x="1230003" y="3948527"/>
            <a:ext cx="151180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E764784C-A62E-40CA-83D4-768C691E6D84}"/>
              </a:ext>
            </a:extLst>
          </p:cNvPr>
          <p:cNvCxnSpPr/>
          <p:nvPr/>
        </p:nvCxnSpPr>
        <p:spPr>
          <a:xfrm>
            <a:off x="2758736" y="3948527"/>
            <a:ext cx="151180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6A659624-D4F3-44F4-B81F-7FF177E9D287}"/>
              </a:ext>
            </a:extLst>
          </p:cNvPr>
          <p:cNvCxnSpPr/>
          <p:nvPr/>
        </p:nvCxnSpPr>
        <p:spPr>
          <a:xfrm>
            <a:off x="4288027" y="3948527"/>
            <a:ext cx="151180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8AD5748F-9C37-4EDD-BFE6-50DE86DC0AE4}"/>
              </a:ext>
            </a:extLst>
          </p:cNvPr>
          <p:cNvCxnSpPr/>
          <p:nvPr/>
        </p:nvCxnSpPr>
        <p:spPr>
          <a:xfrm>
            <a:off x="5810474" y="3948527"/>
            <a:ext cx="151180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892233FD-F481-4E3C-95BA-56EE30655B62}"/>
              </a:ext>
            </a:extLst>
          </p:cNvPr>
          <p:cNvCxnSpPr>
            <a:endCxn id="139" idx="0"/>
          </p:cNvCxnSpPr>
          <p:nvPr/>
        </p:nvCxnSpPr>
        <p:spPr>
          <a:xfrm flipV="1">
            <a:off x="7320306" y="4575642"/>
            <a:ext cx="5697" cy="8518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0EC72E41-1B0D-4999-8BB6-805C97BA26BB}"/>
              </a:ext>
            </a:extLst>
          </p:cNvPr>
          <p:cNvCxnSpPr>
            <a:cxnSpLocks/>
            <a:stCxn id="139" idx="6"/>
            <a:endCxn id="139" idx="2"/>
          </p:cNvCxnSpPr>
          <p:nvPr/>
        </p:nvCxnSpPr>
        <p:spPr>
          <a:xfrm flipH="1">
            <a:off x="6900078" y="5001567"/>
            <a:ext cx="8518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 150">
            <a:extLst>
              <a:ext uri="{FF2B5EF4-FFF2-40B4-BE49-F238E27FC236}">
                <a16:creationId xmlns:a16="http://schemas.microsoft.com/office/drawing/2014/main" id="{84AA31FB-1516-486A-80EF-584E628C3781}"/>
              </a:ext>
            </a:extLst>
          </p:cNvPr>
          <p:cNvSpPr/>
          <p:nvPr/>
        </p:nvSpPr>
        <p:spPr>
          <a:xfrm>
            <a:off x="2327114" y="4575642"/>
            <a:ext cx="851849" cy="851849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251873ED-448D-4F41-9998-2704974080B1}"/>
              </a:ext>
            </a:extLst>
          </p:cNvPr>
          <p:cNvCxnSpPr>
            <a:endCxn id="151" idx="0"/>
          </p:cNvCxnSpPr>
          <p:nvPr/>
        </p:nvCxnSpPr>
        <p:spPr>
          <a:xfrm flipV="1">
            <a:off x="2747342" y="4575642"/>
            <a:ext cx="5697" cy="8518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A39ED03B-F2AF-4C46-8E7C-0619BB61A2DB}"/>
              </a:ext>
            </a:extLst>
          </p:cNvPr>
          <p:cNvCxnSpPr>
            <a:cxnSpLocks/>
            <a:stCxn id="151" idx="6"/>
            <a:endCxn id="151" idx="2"/>
          </p:cNvCxnSpPr>
          <p:nvPr/>
        </p:nvCxnSpPr>
        <p:spPr>
          <a:xfrm flipH="1">
            <a:off x="2327114" y="5001567"/>
            <a:ext cx="8518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Partial Circle 153">
            <a:extLst>
              <a:ext uri="{FF2B5EF4-FFF2-40B4-BE49-F238E27FC236}">
                <a16:creationId xmlns:a16="http://schemas.microsoft.com/office/drawing/2014/main" id="{9D2B72C7-B80E-435D-911E-E309CCB91B9E}"/>
              </a:ext>
            </a:extLst>
          </p:cNvPr>
          <p:cNvSpPr/>
          <p:nvPr/>
        </p:nvSpPr>
        <p:spPr>
          <a:xfrm>
            <a:off x="2322685" y="4574291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A2FCAACD-E439-438A-A938-0C545FF627A6}"/>
              </a:ext>
            </a:extLst>
          </p:cNvPr>
          <p:cNvSpPr/>
          <p:nvPr/>
        </p:nvSpPr>
        <p:spPr>
          <a:xfrm>
            <a:off x="3852078" y="4575642"/>
            <a:ext cx="851849" cy="851849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5EF943D4-C336-40ED-9567-184BB9B1A1B5}"/>
              </a:ext>
            </a:extLst>
          </p:cNvPr>
          <p:cNvCxnSpPr>
            <a:endCxn id="156" idx="0"/>
          </p:cNvCxnSpPr>
          <p:nvPr/>
        </p:nvCxnSpPr>
        <p:spPr>
          <a:xfrm flipV="1">
            <a:off x="4272306" y="4575642"/>
            <a:ext cx="5697" cy="8518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8DB7AB43-F9F7-4E85-9EA3-4D55E162C11A}"/>
              </a:ext>
            </a:extLst>
          </p:cNvPr>
          <p:cNvCxnSpPr>
            <a:cxnSpLocks/>
            <a:stCxn id="156" idx="6"/>
            <a:endCxn id="156" idx="2"/>
          </p:cNvCxnSpPr>
          <p:nvPr/>
        </p:nvCxnSpPr>
        <p:spPr>
          <a:xfrm flipH="1">
            <a:off x="3852078" y="5001567"/>
            <a:ext cx="8518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 158">
            <a:extLst>
              <a:ext uri="{FF2B5EF4-FFF2-40B4-BE49-F238E27FC236}">
                <a16:creationId xmlns:a16="http://schemas.microsoft.com/office/drawing/2014/main" id="{A3E3ADEC-78C1-479C-8BC4-12F4AF34FA45}"/>
              </a:ext>
            </a:extLst>
          </p:cNvPr>
          <p:cNvSpPr/>
          <p:nvPr/>
        </p:nvSpPr>
        <p:spPr>
          <a:xfrm>
            <a:off x="5384549" y="4576987"/>
            <a:ext cx="851849" cy="851849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97F6D4C1-1C6A-4D8F-85B4-3DEDD2422DD7}"/>
              </a:ext>
            </a:extLst>
          </p:cNvPr>
          <p:cNvCxnSpPr>
            <a:endCxn id="159" idx="0"/>
          </p:cNvCxnSpPr>
          <p:nvPr/>
        </p:nvCxnSpPr>
        <p:spPr>
          <a:xfrm flipV="1">
            <a:off x="5804777" y="4576987"/>
            <a:ext cx="5697" cy="8518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83C5437B-7A0F-471B-BB4A-55CD1964B9F2}"/>
              </a:ext>
            </a:extLst>
          </p:cNvPr>
          <p:cNvCxnSpPr>
            <a:cxnSpLocks/>
            <a:stCxn id="159" idx="6"/>
            <a:endCxn id="159" idx="2"/>
          </p:cNvCxnSpPr>
          <p:nvPr/>
        </p:nvCxnSpPr>
        <p:spPr>
          <a:xfrm flipH="1">
            <a:off x="5384549" y="5002912"/>
            <a:ext cx="8518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Partial Circle 161">
            <a:extLst>
              <a:ext uri="{FF2B5EF4-FFF2-40B4-BE49-F238E27FC236}">
                <a16:creationId xmlns:a16="http://schemas.microsoft.com/office/drawing/2014/main" id="{26097878-9E9C-4E07-B4B7-35137D922218}"/>
              </a:ext>
            </a:extLst>
          </p:cNvPr>
          <p:cNvSpPr/>
          <p:nvPr/>
        </p:nvSpPr>
        <p:spPr>
          <a:xfrm>
            <a:off x="3851403" y="4573940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3" name="Partial Circle 162">
            <a:extLst>
              <a:ext uri="{FF2B5EF4-FFF2-40B4-BE49-F238E27FC236}">
                <a16:creationId xmlns:a16="http://schemas.microsoft.com/office/drawing/2014/main" id="{16B992DA-8374-41A1-ACA5-E7166282EF1C}"/>
              </a:ext>
            </a:extLst>
          </p:cNvPr>
          <p:cNvSpPr/>
          <p:nvPr/>
        </p:nvSpPr>
        <p:spPr>
          <a:xfrm rot="5400000">
            <a:off x="3849548" y="4574461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4" name="Partial Circle 163">
            <a:extLst>
              <a:ext uri="{FF2B5EF4-FFF2-40B4-BE49-F238E27FC236}">
                <a16:creationId xmlns:a16="http://schemas.microsoft.com/office/drawing/2014/main" id="{A0574A63-E8C2-4EFD-8B55-DF7E3E56898D}"/>
              </a:ext>
            </a:extLst>
          </p:cNvPr>
          <p:cNvSpPr/>
          <p:nvPr/>
        </p:nvSpPr>
        <p:spPr>
          <a:xfrm>
            <a:off x="5384549" y="4576987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5" name="Partial Circle 164">
            <a:extLst>
              <a:ext uri="{FF2B5EF4-FFF2-40B4-BE49-F238E27FC236}">
                <a16:creationId xmlns:a16="http://schemas.microsoft.com/office/drawing/2014/main" id="{6540D4D3-5FFD-4974-AA03-691E51F06DE5}"/>
              </a:ext>
            </a:extLst>
          </p:cNvPr>
          <p:cNvSpPr/>
          <p:nvPr/>
        </p:nvSpPr>
        <p:spPr>
          <a:xfrm rot="5400000">
            <a:off x="5384549" y="4576987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6" name="Partial Circle 165">
            <a:extLst>
              <a:ext uri="{FF2B5EF4-FFF2-40B4-BE49-F238E27FC236}">
                <a16:creationId xmlns:a16="http://schemas.microsoft.com/office/drawing/2014/main" id="{CBD61A06-FC34-4D2F-A96C-7A58D75BCBBE}"/>
              </a:ext>
            </a:extLst>
          </p:cNvPr>
          <p:cNvSpPr/>
          <p:nvPr/>
        </p:nvSpPr>
        <p:spPr>
          <a:xfrm rot="10800000">
            <a:off x="5384550" y="4576987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7" name="Partial Circle 166">
            <a:extLst>
              <a:ext uri="{FF2B5EF4-FFF2-40B4-BE49-F238E27FC236}">
                <a16:creationId xmlns:a16="http://schemas.microsoft.com/office/drawing/2014/main" id="{768FAF12-7A32-4CB0-A169-953A176C8708}"/>
              </a:ext>
            </a:extLst>
          </p:cNvPr>
          <p:cNvSpPr/>
          <p:nvPr/>
        </p:nvSpPr>
        <p:spPr>
          <a:xfrm>
            <a:off x="6900078" y="4575642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8" name="Partial Circle 167">
            <a:extLst>
              <a:ext uri="{FF2B5EF4-FFF2-40B4-BE49-F238E27FC236}">
                <a16:creationId xmlns:a16="http://schemas.microsoft.com/office/drawing/2014/main" id="{DBBBFFFC-C15C-4BA6-B62C-0E07AC7EE617}"/>
              </a:ext>
            </a:extLst>
          </p:cNvPr>
          <p:cNvSpPr/>
          <p:nvPr/>
        </p:nvSpPr>
        <p:spPr>
          <a:xfrm rot="5400000">
            <a:off x="6900078" y="4575642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Partial Circle 168">
            <a:extLst>
              <a:ext uri="{FF2B5EF4-FFF2-40B4-BE49-F238E27FC236}">
                <a16:creationId xmlns:a16="http://schemas.microsoft.com/office/drawing/2014/main" id="{37222B6F-6B04-42ED-949E-49868ECEE076}"/>
              </a:ext>
            </a:extLst>
          </p:cNvPr>
          <p:cNvSpPr/>
          <p:nvPr/>
        </p:nvSpPr>
        <p:spPr>
          <a:xfrm rot="10800000">
            <a:off x="6900078" y="4575642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0" name="Partial Circle 169">
            <a:extLst>
              <a:ext uri="{FF2B5EF4-FFF2-40B4-BE49-F238E27FC236}">
                <a16:creationId xmlns:a16="http://schemas.microsoft.com/office/drawing/2014/main" id="{A2A5A124-0CAB-4B65-8AC3-23D753CD5DEC}"/>
              </a:ext>
            </a:extLst>
          </p:cNvPr>
          <p:cNvSpPr/>
          <p:nvPr/>
        </p:nvSpPr>
        <p:spPr>
          <a:xfrm rot="16200000">
            <a:off x="6900078" y="4575643"/>
            <a:ext cx="853200" cy="853200"/>
          </a:xfrm>
          <a:prstGeom prst="pie">
            <a:avLst>
              <a:gd name="adj1" fmla="val 10800000"/>
              <a:gd name="adj2" fmla="val 1620000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68918355-7F17-4B44-B962-FE27E7AAC93D}"/>
                  </a:ext>
                </a:extLst>
              </p:cNvPr>
              <p:cNvSpPr/>
              <p:nvPr/>
            </p:nvSpPr>
            <p:spPr>
              <a:xfrm>
                <a:off x="2570072" y="3119658"/>
                <a:ext cx="409086" cy="66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68918355-7F17-4B44-B962-FE27E7AAC9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072" y="3119658"/>
                <a:ext cx="409086" cy="6692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E0A1F066-79A9-4F9D-8DDD-D2F4E4566E6B}"/>
                  </a:ext>
                </a:extLst>
              </p:cNvPr>
              <p:cNvSpPr/>
              <p:nvPr/>
            </p:nvSpPr>
            <p:spPr>
              <a:xfrm>
                <a:off x="4097465" y="3119658"/>
                <a:ext cx="409086" cy="66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E0A1F066-79A9-4F9D-8DDD-D2F4E4566E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465" y="3119658"/>
                <a:ext cx="409086" cy="6692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0484EC67-AFCE-4978-9BBD-24CB4AB2411A}"/>
                  </a:ext>
                </a:extLst>
              </p:cNvPr>
              <p:cNvSpPr/>
              <p:nvPr/>
            </p:nvSpPr>
            <p:spPr>
              <a:xfrm>
                <a:off x="5621967" y="3119658"/>
                <a:ext cx="409086" cy="66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0484EC67-AFCE-4978-9BBD-24CB4AB241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967" y="3119658"/>
                <a:ext cx="409086" cy="6692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D7E4BBD9-D201-4F1B-B693-8401E3EFF94B}"/>
                  </a:ext>
                </a:extLst>
              </p:cNvPr>
              <p:cNvSpPr/>
              <p:nvPr/>
            </p:nvSpPr>
            <p:spPr>
              <a:xfrm>
                <a:off x="6590625" y="4653174"/>
                <a:ext cx="409086" cy="66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D7E4BBD9-D201-4F1B-B693-8401E3EFF9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625" y="4653174"/>
                <a:ext cx="409086" cy="6692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6705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0.26666 0.3034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15162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8" dur="2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4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12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53281 0.3421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32" y="17106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1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 tmFilter="0, 0; .2, .5; .8, .5; 1, 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7" dur="250" autoRev="1" fill="hold"/>
                                        <p:tgtEl>
                                          <p:spTgt spid="1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 tmFilter="0, 0; .2, .5; .8, .5; 1, 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250" autoRev="1" fill="hold"/>
                                        <p:tgtEl>
                                          <p:spTgt spid="1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 tmFilter="0, 0; .2, .5; .8, .5; 1, 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5" dur="250" autoRev="1" fill="hold"/>
                                        <p:tgtEl>
                                          <p:spTgt spid="1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 tmFilter="0, 0; .2, .5; .8, .5; 1, 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8" dur="250" autoRev="1" fill="hold"/>
                                        <p:tgtEl>
                                          <p:spTgt spid="1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 tmFilter="0, 0; .2, .5; .8, .5; 1, 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1" dur="250" autoRev="1" fill="hold"/>
                                        <p:tgtEl>
                                          <p:spTgt spid="1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 tmFilter="0, 0; .2, .5; .8, .5; 1, 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1" dur="250" autoRev="1" fill="hold"/>
                                        <p:tgtEl>
                                          <p:spTgt spid="1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 tmFilter="0, 0; .2, .5; .8, .5; 1, 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4" dur="250" autoRev="1" fill="hold"/>
                                        <p:tgtEl>
                                          <p:spTgt spid="1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 tmFilter="0, 0; .2, .5; .8, .5; 1, 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7" dur="250" autoRev="1" fill="hold"/>
                                        <p:tgtEl>
                                          <p:spTgt spid="1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 tmFilter="0, 0; .2, .5; .8, .5; 1, 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0" dur="250" autoRev="1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09" grpId="1"/>
      <p:bldP spid="111" grpId="0"/>
      <p:bldP spid="111" grpId="1"/>
      <p:bldP spid="112" grpId="0"/>
      <p:bldP spid="113" grpId="0"/>
      <p:bldP spid="114" grpId="0"/>
      <p:bldP spid="115" grpId="0"/>
      <p:bldP spid="121" grpId="0"/>
      <p:bldP spid="122" grpId="0"/>
      <p:bldP spid="123" grpId="0" animBg="1"/>
      <p:bldP spid="123" grpId="1" animBg="1"/>
      <p:bldP spid="123" grpId="2" animBg="1"/>
      <p:bldP spid="123" grpId="3" animBg="1"/>
      <p:bldP spid="124" grpId="0" animBg="1"/>
      <p:bldP spid="125" grpId="0" animBg="1"/>
      <p:bldP spid="126" grpId="0" animBg="1"/>
      <p:bldP spid="127" grpId="0" animBg="1"/>
      <p:bldP spid="128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51" grpId="0" animBg="1"/>
      <p:bldP spid="154" grpId="0" animBg="1"/>
      <p:bldP spid="156" grpId="0" animBg="1"/>
      <p:bldP spid="159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/>
      <p:bldP spid="172" grpId="0"/>
      <p:bldP spid="173" grpId="0"/>
      <p:bldP spid="17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4.4|1|2.3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purl.org/dc/dcmitype/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9233</TotalTime>
  <Words>362</Words>
  <Application>Microsoft Office PowerPoint</Application>
  <PresentationFormat>On-screen Show (4:3)</PresentationFormat>
  <Paragraphs>116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KG Primary Penmanship</vt:lpstr>
      <vt:lpstr>Wingdings</vt:lpstr>
      <vt:lpstr>Title slide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4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280</cp:revision>
  <dcterms:created xsi:type="dcterms:W3CDTF">2019-07-05T11:02:13Z</dcterms:created>
  <dcterms:modified xsi:type="dcterms:W3CDTF">2022-01-18T10:40:39Z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