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71" r:id="rId4"/>
    <p:sldId id="256" r:id="rId5"/>
    <p:sldId id="273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64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02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12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49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74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06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3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2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46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61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0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9C94A-04A4-4658-8694-B1F04DB6CB70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10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9XVOnukmI5Y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206" y="167407"/>
            <a:ext cx="10737668" cy="5990205"/>
          </a:xfrm>
        </p:spPr>
        <p:txBody>
          <a:bodyPr>
            <a:normAutofit fontScale="85000" lnSpcReduction="20000"/>
          </a:bodyPr>
          <a:lstStyle/>
          <a:p>
            <a:endParaRPr lang="en-GB" sz="8000" dirty="0" smtClean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9600" u="sng" dirty="0" smtClean="0">
                <a:solidFill>
                  <a:srgbClr val="7030A0"/>
                </a:solidFill>
                <a:latin typeface="My Happy Ending" pitchFamily="2" charset="0"/>
                <a:ea typeface="My Happy Ending" pitchFamily="2" charset="0"/>
              </a:rPr>
              <a:t>Children’s Mental Health Week</a:t>
            </a:r>
          </a:p>
          <a:p>
            <a:r>
              <a:rPr lang="en-GB" sz="9600" u="sng" dirty="0" smtClean="0">
                <a:solidFill>
                  <a:srgbClr val="7030A0"/>
                </a:solidFill>
                <a:latin typeface="My Happy Ending" pitchFamily="2" charset="0"/>
                <a:ea typeface="My Happy Ending" pitchFamily="2" charset="0"/>
              </a:rPr>
              <a:t>2022</a:t>
            </a:r>
          </a:p>
          <a:p>
            <a:endParaRPr lang="en-GB" sz="9600" u="sng" dirty="0">
              <a:solidFill>
                <a:srgbClr val="7030A0"/>
              </a:solidFill>
              <a:latin typeface="My Happy Ending" pitchFamily="2" charset="0"/>
              <a:ea typeface="My Happy Ending" pitchFamily="2" charset="0"/>
            </a:endParaRPr>
          </a:p>
          <a:p>
            <a:endParaRPr lang="en-GB" sz="9600" u="sng" dirty="0" smtClean="0">
              <a:solidFill>
                <a:srgbClr val="7030A0"/>
              </a:solidFill>
              <a:latin typeface="My Happy Ending" pitchFamily="2" charset="0"/>
              <a:ea typeface="My Happy Ending" pitchFamily="2" charset="0"/>
            </a:endParaRPr>
          </a:p>
          <a:p>
            <a:r>
              <a:rPr lang="en-GB" sz="9600" dirty="0" smtClean="0">
                <a:solidFill>
                  <a:srgbClr val="7030A0"/>
                </a:solidFill>
                <a:latin typeface="My Happy Ending" pitchFamily="2" charset="0"/>
                <a:ea typeface="My Happy Ending" pitchFamily="2" charset="0"/>
              </a:rPr>
              <a:t>Theme: Growing Together</a:t>
            </a:r>
            <a:endParaRPr lang="en-GB" sz="9600" dirty="0">
              <a:solidFill>
                <a:srgbClr val="7030A0"/>
              </a:solidFill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872" y="2124283"/>
            <a:ext cx="3380460" cy="2735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54" y="2124284"/>
            <a:ext cx="2898200" cy="273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6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206" y="167407"/>
            <a:ext cx="10737668" cy="5990205"/>
          </a:xfrm>
        </p:spPr>
        <p:txBody>
          <a:bodyPr>
            <a:normAutofit/>
          </a:bodyPr>
          <a:lstStyle/>
          <a:p>
            <a:endParaRPr lang="en-GB" sz="8000" dirty="0" smtClean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GB" sz="8000" dirty="0" smtClean="0">
                <a:latin typeface="My Happy Ending" pitchFamily="2" charset="0"/>
                <a:ea typeface="My Happy Ending" pitchFamily="2" charset="0"/>
              </a:rPr>
              <a:t>What is mental </a:t>
            </a:r>
            <a:r>
              <a:rPr lang="en-GB" sz="8000" dirty="0">
                <a:latin typeface="My Happy Ending" pitchFamily="2" charset="0"/>
                <a:ea typeface="My Happy Ending" pitchFamily="2" charset="0"/>
              </a:rPr>
              <a:t>h</a:t>
            </a:r>
            <a:r>
              <a:rPr lang="en-GB" sz="8000" dirty="0" smtClean="0">
                <a:latin typeface="My Happy Ending" pitchFamily="2" charset="0"/>
                <a:ea typeface="My Happy Ending" pitchFamily="2" charset="0"/>
              </a:rPr>
              <a:t>ealth?</a:t>
            </a:r>
            <a:endParaRPr lang="en-GB" sz="80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460" y="267094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0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206" y="757646"/>
            <a:ext cx="10737668" cy="5399966"/>
          </a:xfrm>
        </p:spPr>
        <p:txBody>
          <a:bodyPr>
            <a:normAutofit/>
          </a:bodyPr>
          <a:lstStyle/>
          <a:p>
            <a:pPr algn="l"/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Mental </a:t>
            </a:r>
            <a:r>
              <a:rPr lang="en-GB" sz="6000" dirty="0">
                <a:latin typeface="My Happy Ending" pitchFamily="2" charset="0"/>
                <a:ea typeface="My Happy Ending" pitchFamily="2" charset="0"/>
              </a:rPr>
              <a:t>health is the way children think and feel about themselves and the world around them. </a:t>
            </a: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It </a:t>
            </a:r>
            <a:r>
              <a:rPr lang="en-GB" sz="6000" dirty="0">
                <a:latin typeface="My Happy Ending" pitchFamily="2" charset="0"/>
                <a:ea typeface="My Happy Ending" pitchFamily="2" charset="0"/>
              </a:rPr>
              <a:t>affects how children cope with life's </a:t>
            </a: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challenges.</a:t>
            </a:r>
            <a:endParaRPr lang="en-GB" sz="60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807" y="3457629"/>
            <a:ext cx="3879804" cy="245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1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5131"/>
            <a:ext cx="9144000" cy="2207623"/>
          </a:xfrm>
        </p:spPr>
        <p:txBody>
          <a:bodyPr>
            <a:noAutofit/>
          </a:bodyPr>
          <a:lstStyle/>
          <a:p>
            <a:pPr algn="l"/>
            <a:r>
              <a:rPr lang="en-GB" dirty="0" smtClean="0">
                <a:latin typeface="My Happy Ending" pitchFamily="2" charset="0"/>
                <a:ea typeface="My Happy Ending" pitchFamily="2" charset="0"/>
              </a:rPr>
              <a:t>Today we are going to think about how we support each other to grow together.</a:t>
            </a:r>
            <a:endParaRPr lang="en-GB" dirty="0">
              <a:solidFill>
                <a:srgbClr val="7030A0"/>
              </a:solidFill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042" y="2558415"/>
            <a:ext cx="4027916" cy="32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0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5131"/>
            <a:ext cx="9144000" cy="5747658"/>
          </a:xfrm>
        </p:spPr>
        <p:txBody>
          <a:bodyPr>
            <a:noAutofit/>
          </a:bodyPr>
          <a:lstStyle/>
          <a:p>
            <a:pPr algn="l"/>
            <a:r>
              <a:rPr lang="en-GB" sz="9600" dirty="0" smtClean="0">
                <a:solidFill>
                  <a:srgbClr val="7030A0"/>
                </a:solidFill>
                <a:latin typeface="My Happy Ending" pitchFamily="2" charset="0"/>
                <a:ea typeface="My Happy Ending" pitchFamily="2" charset="0"/>
              </a:rPr>
              <a:t>Support Balloon</a:t>
            </a:r>
            <a:br>
              <a:rPr lang="en-GB" sz="9600" dirty="0" smtClean="0">
                <a:solidFill>
                  <a:srgbClr val="7030A0"/>
                </a:solidFill>
                <a:latin typeface="My Happy Ending" pitchFamily="2" charset="0"/>
                <a:ea typeface="My Happy Ending" pitchFamily="2" charset="0"/>
              </a:rPr>
            </a:br>
            <a:r>
              <a:rPr lang="en-GB" sz="9600" dirty="0" smtClean="0">
                <a:solidFill>
                  <a:srgbClr val="7030A0"/>
                </a:solidFill>
                <a:latin typeface="My Happy Ending" pitchFamily="2" charset="0"/>
                <a:ea typeface="My Happy Ending" pitchFamily="2" charset="0"/>
              </a:rPr>
              <a:t/>
            </a:r>
            <a:br>
              <a:rPr lang="en-GB" sz="9600" dirty="0" smtClean="0">
                <a:solidFill>
                  <a:srgbClr val="7030A0"/>
                </a:solidFill>
                <a:latin typeface="My Happy Ending" pitchFamily="2" charset="0"/>
                <a:ea typeface="My Happy Ending" pitchFamily="2" charset="0"/>
              </a:rPr>
            </a:br>
            <a:r>
              <a:rPr lang="en-GB" dirty="0" smtClean="0">
                <a:latin typeface="My Happy Ending" pitchFamily="2" charset="0"/>
                <a:ea typeface="My Happy Ending" pitchFamily="2" charset="0"/>
              </a:rPr>
              <a:t>In this activity we are going to draw a hot air balloon to think about your support network and how this can lift you up.</a:t>
            </a:r>
            <a:endParaRPr lang="en-GB" dirty="0">
              <a:solidFill>
                <a:srgbClr val="7030A0"/>
              </a:solidFill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814932"/>
            <a:ext cx="1455418" cy="174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8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227" y="1173952"/>
            <a:ext cx="9489999" cy="5018563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GB" sz="6000" dirty="0" smtClean="0">
              <a:latin typeface="My Happy Ending" pitchFamily="2" charset="0"/>
              <a:ea typeface="My Happy Ending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GB" sz="6000" dirty="0">
              <a:latin typeface="My Happy Ending" pitchFamily="2" charset="0"/>
              <a:ea typeface="My Happy Ending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GB" sz="6000" dirty="0" smtClean="0">
              <a:latin typeface="My Happy Ending" pitchFamily="2" charset="0"/>
              <a:ea typeface="My Happy Ending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GB" sz="6000" dirty="0">
              <a:latin typeface="My Happy Ending" pitchFamily="2" charset="0"/>
              <a:ea typeface="My Happy Ending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Watch the video to find out how to make your own support balloon.</a:t>
            </a:r>
            <a:endParaRPr lang="en-GB" sz="6000" dirty="0">
              <a:effectLst/>
              <a:latin typeface="My Happy Ending" pitchFamily="2" charset="0"/>
              <a:ea typeface="My Happy Ending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785" y="879566"/>
            <a:ext cx="63055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84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50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My Happy Ending</vt:lpstr>
      <vt:lpstr>Times New Roman</vt:lpstr>
      <vt:lpstr>Office Theme</vt:lpstr>
      <vt:lpstr>PowerPoint Presentation</vt:lpstr>
      <vt:lpstr>PowerPoint Presentation</vt:lpstr>
      <vt:lpstr>PowerPoint Presentation</vt:lpstr>
      <vt:lpstr>Today we are going to think about how we support each other to grow together.</vt:lpstr>
      <vt:lpstr>Support Balloon  In this activity we are going to draw a hot air balloon to think about your support network and how this can lift you up.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Hamilton</dc:creator>
  <cp:lastModifiedBy>Deborah Hamilton</cp:lastModifiedBy>
  <cp:revision>54</cp:revision>
  <dcterms:created xsi:type="dcterms:W3CDTF">2021-08-31T10:06:11Z</dcterms:created>
  <dcterms:modified xsi:type="dcterms:W3CDTF">2022-02-06T14:40:23Z</dcterms:modified>
</cp:coreProperties>
</file>