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97" r:id="rId5"/>
    <p:sldMasterId id="2147483699" r:id="rId6"/>
    <p:sldMasterId id="2147483701" r:id="rId7"/>
    <p:sldMasterId id="2147483703" r:id="rId8"/>
    <p:sldMasterId id="2147483705" r:id="rId9"/>
    <p:sldMasterId id="2147483708" r:id="rId10"/>
    <p:sldMasterId id="2147483678" r:id="rId11"/>
    <p:sldMasterId id="2147483692" r:id="rId12"/>
    <p:sldMasterId id="2147483690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29"/>
  </p:notesMasterIdLst>
  <p:sldIdLst>
    <p:sldId id="357" r:id="rId19"/>
    <p:sldId id="356" r:id="rId20"/>
    <p:sldId id="364" r:id="rId21"/>
    <p:sldId id="339" r:id="rId22"/>
    <p:sldId id="353" r:id="rId23"/>
    <p:sldId id="365" r:id="rId24"/>
    <p:sldId id="366" r:id="rId25"/>
    <p:sldId id="367" r:id="rId26"/>
    <p:sldId id="352" r:id="rId27"/>
    <p:sldId id="35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8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3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5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9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5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25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56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79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89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53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919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21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72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50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7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25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1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00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4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6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92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9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D39D-ECA4-4C91-BF9D-58CF2F778ECD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56795-E444-415D-86A8-634400A1F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09" y="3181987"/>
            <a:ext cx="4339398" cy="3038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1C5A5-187B-493F-8E5B-69B377888DE6}"/>
              </a:ext>
            </a:extLst>
          </p:cNvPr>
          <p:cNvSpPr txBox="1"/>
          <p:nvPr/>
        </p:nvSpPr>
        <p:spPr>
          <a:xfrm>
            <a:off x="220504" y="165910"/>
            <a:ext cx="892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3.11.21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>
                <a:latin typeface="Comic Sans MS" panose="030F0702030302020204" pitchFamily="66" charset="0"/>
              </a:rPr>
              <a:t>LO. I can add 2 4-digit numbers with 1 exchange.</a:t>
            </a:r>
          </a:p>
        </p:txBody>
      </p:sp>
    </p:spTree>
    <p:extLst>
      <p:ext uri="{BB962C8B-B14F-4D97-AF65-F5344CB8AC3E}">
        <p14:creationId xmlns:p14="http://schemas.microsoft.com/office/powerpoint/2010/main" val="346280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8534"/>
              </p:ext>
            </p:extLst>
          </p:nvPr>
        </p:nvGraphicFramePr>
        <p:xfrm>
          <a:off x="2175298" y="762957"/>
          <a:ext cx="2542545" cy="265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09">
                  <a:extLst>
                    <a:ext uri="{9D8B030D-6E8A-4147-A177-3AD203B41FA5}">
                      <a16:colId xmlns:a16="http://schemas.microsoft.com/office/drawing/2014/main" val="709529808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1020755383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8509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66213" y="2177727"/>
            <a:ext cx="406448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27848" y="151266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20398" y="217360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47839" y="2177727"/>
            <a:ext cx="383330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88745" y="4029711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37436" y="3966508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3965" y="2153121"/>
            <a:ext cx="35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491" y="3412361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5340" y="4029228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30890" y="3941257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   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3600" dirty="0"/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23786" y="3941257"/>
            <a:ext cx="92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2591" y="2153121"/>
            <a:ext cx="42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8316" y="4687103"/>
            <a:ext cx="437443" cy="50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75759" y="4674674"/>
            <a:ext cx="637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hundreds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/>
              <a:t>3 hundreds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/>
              <a:t>1 hundred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5759" y="4674674"/>
            <a:ext cx="674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hundreds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/>
              <a:t>3 hundreds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KG Primary Penmanship" panose="02000506000000020003" pitchFamily="2" charset="0"/>
              </a:rPr>
              <a:t> </a:t>
            </a:r>
            <a:r>
              <a:rPr lang="en-GB" sz="3200" dirty="0"/>
              <a:t>11 hundreds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201" y="4646938"/>
            <a:ext cx="929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1733" y="1502183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05249" y="340469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77795" y="2134724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0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1" grpId="0"/>
      <p:bldP spid="12" grpId="0" animBg="1"/>
      <p:bldP spid="12" grpId="1" animBg="1"/>
      <p:bldP spid="13" grpId="0"/>
      <p:bldP spid="13" grpId="1"/>
      <p:bldP spid="14" grpId="0"/>
      <p:bldP spid="14" grpId="1"/>
      <p:bldP spid="16" grpId="0" animBg="1"/>
      <p:bldP spid="17" grpId="0"/>
      <p:bldP spid="17" grpId="1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   1,300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 ____ hundreds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5449" y="2239014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16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 hundred and ___ tens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49" y="1014913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  10 tens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latin typeface="Calibri" panose="020F0502020204030204" pitchFamily="34" charset="0"/>
              </a:rPr>
              <a:t> ___ hundred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0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   1,300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 ____ hundreds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9" y="3463115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5449" y="2239014"/>
            <a:ext cx="74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16 tens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 hundred and ___ tens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449" y="1014913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  10 tens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latin typeface="Calibri" panose="020F0502020204030204" pitchFamily="34" charset="0"/>
              </a:rPr>
              <a:t> ___ hundred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516" y="1014913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9956" y="2235206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52197" y="221833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16165" y="3455499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98171"/>
              </p:ext>
            </p:extLst>
          </p:nvPr>
        </p:nvGraphicFramePr>
        <p:xfrm>
          <a:off x="2752636" y="1723623"/>
          <a:ext cx="5186620" cy="43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algn="ctr"/>
                      <a:endParaRPr lang="en-GB" sz="4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2748502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5" y="4074339"/>
            <a:ext cx="484363" cy="4724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1" y="2329404"/>
            <a:ext cx="484363" cy="4724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34" y="2329404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1" y="3672046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34" y="4074339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34" y="3672046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3" y="3672046"/>
            <a:ext cx="484363" cy="472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5" y="3672046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3" y="2329404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5" y="2329404"/>
            <a:ext cx="484363" cy="472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3" y="4490030"/>
            <a:ext cx="484363" cy="47243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3" y="2748502"/>
            <a:ext cx="484363" cy="472433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55367"/>
              </p:ext>
            </p:extLst>
          </p:nvPr>
        </p:nvGraphicFramePr>
        <p:xfrm>
          <a:off x="817768" y="1717489"/>
          <a:ext cx="2148460" cy="267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0397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1623708" y="379040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94208" y="5377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58629" y="5377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87918" y="5377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25456" y="3790606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00533" y="3782777"/>
            <a:ext cx="40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3672046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3" y="4074339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2329404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5" y="2329404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15" y="2748502"/>
            <a:ext cx="484363" cy="472433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628375" y="4395678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9516" y="3085414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952" y="2329404"/>
            <a:ext cx="486000" cy="476377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487" y="2329404"/>
            <a:ext cx="486000" cy="476377"/>
          </a:xfrm>
          <a:prstGeom prst="rect">
            <a:avLst/>
          </a:prstGeom>
        </p:spPr>
      </p:pic>
      <p:pic>
        <p:nvPicPr>
          <p:cNvPr id="84" name="Picture 8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952" y="3672046"/>
            <a:ext cx="486000" cy="47637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374983" y="5377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8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71807" y="379059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5" y="2748502"/>
            <a:ext cx="484363" cy="47243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3179234"/>
            <a:ext cx="484363" cy="47243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5" y="3672046"/>
            <a:ext cx="484363" cy="47243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4074339"/>
            <a:ext cx="484363" cy="47243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5" y="4074339"/>
            <a:ext cx="484363" cy="47243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4476583"/>
            <a:ext cx="484363" cy="47243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44" y="4893440"/>
            <a:ext cx="484363" cy="47243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5" y="4476583"/>
            <a:ext cx="484363" cy="47243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1" y="2748502"/>
            <a:ext cx="484363" cy="47243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1" y="4074339"/>
            <a:ext cx="484363" cy="472433"/>
          </a:xfrm>
          <a:prstGeom prst="rect">
            <a:avLst/>
          </a:prstGeom>
        </p:spPr>
      </p:pic>
      <p:pic>
        <p:nvPicPr>
          <p:cNvPr id="130" name="Picture 12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952" y="2748502"/>
            <a:ext cx="486000" cy="476377"/>
          </a:xfrm>
          <a:prstGeom prst="rect">
            <a:avLst/>
          </a:prstGeom>
        </p:spPr>
      </p:pic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487" y="2748502"/>
            <a:ext cx="486000" cy="476377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952" y="3163638"/>
            <a:ext cx="486000" cy="476377"/>
          </a:xfrm>
          <a:prstGeom prst="rect">
            <a:avLst/>
          </a:prstGeom>
        </p:spPr>
      </p:pic>
      <p:pic>
        <p:nvPicPr>
          <p:cNvPr id="133" name="Picture 13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487" y="3672046"/>
            <a:ext cx="486000" cy="476377"/>
          </a:xfrm>
          <a:prstGeom prst="rect">
            <a:avLst/>
          </a:prstGeom>
        </p:spPr>
      </p:pic>
      <p:pic>
        <p:nvPicPr>
          <p:cNvPr id="134" name="Picture 13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952" y="4087786"/>
            <a:ext cx="486000" cy="47637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848284" y="2766193"/>
            <a:ext cx="1019511" cy="25515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86" y="6037728"/>
            <a:ext cx="484363" cy="472433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5645724" y="2335921"/>
            <a:ext cx="1035984" cy="417433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45" y="6037822"/>
            <a:ext cx="484363" cy="472433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1130950" y="4380428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6AD66-D4EC-4925-A5BF-CB15ADF98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49" y="83690"/>
            <a:ext cx="7274276" cy="1514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72" grpId="0"/>
      <p:bldP spid="73" grpId="0"/>
      <p:bldP spid="79" grpId="0"/>
      <p:bldP spid="86" grpId="0"/>
      <p:bldP spid="119" grpId="0"/>
      <p:bldP spid="135" grpId="0" animBg="1"/>
      <p:bldP spid="137" grpId="0" animBg="1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75596"/>
              </p:ext>
            </p:extLst>
          </p:nvPr>
        </p:nvGraphicFramePr>
        <p:xfrm>
          <a:off x="2937239" y="1534596"/>
          <a:ext cx="5140232" cy="467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991176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05502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0012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3" y="2130415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3" y="2130415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38" y="4040353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3" y="4049699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08" y="4034365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86" y="2130415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79" y="2130415"/>
            <a:ext cx="484363" cy="47243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88147"/>
              </p:ext>
            </p:extLst>
          </p:nvPr>
        </p:nvGraphicFramePr>
        <p:xfrm>
          <a:off x="1032854" y="1513628"/>
          <a:ext cx="2148460" cy="270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3826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081155" y="3599765"/>
            <a:ext cx="580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053" y="557549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43232" y="557549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2521" y="557549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0622" y="359481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6827" y="3603872"/>
            <a:ext cx="54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86" y="2574146"/>
            <a:ext cx="484363" cy="47243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29396" y="415783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602" y="2892186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149" y="2130415"/>
            <a:ext cx="486000" cy="476377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090" y="2130415"/>
            <a:ext cx="486000" cy="47637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59586" y="557549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4409" y="359100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3" y="2574146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39" y="4480885"/>
            <a:ext cx="484363" cy="472433"/>
          </a:xfrm>
          <a:prstGeom prst="rect">
            <a:avLst/>
          </a:prstGeom>
        </p:spPr>
      </p:pic>
      <p:sp>
        <p:nvSpPr>
          <p:cNvPr id="38" name="L-Shape 37"/>
          <p:cNvSpPr/>
          <p:nvPr/>
        </p:nvSpPr>
        <p:spPr>
          <a:xfrm flipH="1">
            <a:off x="7003601" y="2130414"/>
            <a:ext cx="998209" cy="3302876"/>
          </a:xfrm>
          <a:prstGeom prst="corner">
            <a:avLst>
              <a:gd name="adj1" fmla="val 283728"/>
              <a:gd name="adj2" fmla="val 5000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23" y="6266312"/>
            <a:ext cx="484363" cy="4724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706012" y="2143861"/>
            <a:ext cx="972064" cy="286323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812338" y="4157830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3" y="2574146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3" y="3009929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3" y="3009929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3" y="3510203"/>
            <a:ext cx="484363" cy="472433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083" y="6266312"/>
            <a:ext cx="486000" cy="476377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86328" y="359976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98" y="2122979"/>
            <a:ext cx="484363" cy="4724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85" y="2133612"/>
            <a:ext cx="484363" cy="4724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70" y="2582628"/>
            <a:ext cx="484363" cy="4724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85" y="2582628"/>
            <a:ext cx="484363" cy="4724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85" y="3009929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14" y="4085646"/>
            <a:ext cx="484363" cy="4724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01" y="4085646"/>
            <a:ext cx="484363" cy="4724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13" y="4534662"/>
            <a:ext cx="484363" cy="4724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00" y="4534662"/>
            <a:ext cx="484363" cy="4724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19" y="4960857"/>
            <a:ext cx="484363" cy="472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06" y="4960857"/>
            <a:ext cx="484363" cy="472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FA9F39-168F-4631-8AD5-A2C753E94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93" y="187269"/>
            <a:ext cx="7306003" cy="1208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0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7" grpId="0"/>
      <p:bldP spid="28" grpId="0"/>
      <p:bldP spid="38" grpId="0" animBg="1"/>
      <p:bldP spid="40" grpId="0" animBg="1"/>
      <p:bldP spid="41" grpId="0"/>
      <p:bldP spid="47" grpId="0"/>
      <p:bldP spid="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9FEB9-2286-46CC-90C9-BA60ECA55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6"/>
          <a:stretch/>
        </p:blipFill>
        <p:spPr>
          <a:xfrm>
            <a:off x="583840" y="1245705"/>
            <a:ext cx="6998598" cy="194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BDCF1-D049-4E11-8EFC-9EDD8BA0BE6B}"/>
              </a:ext>
            </a:extLst>
          </p:cNvPr>
          <p:cNvSpPr txBox="1"/>
          <p:nvPr/>
        </p:nvSpPr>
        <p:spPr>
          <a:xfrm>
            <a:off x="220504" y="396742"/>
            <a:ext cx="870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Stick this problem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18728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0FC59-95F4-4280-B004-FFD080F4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25" y="1232452"/>
            <a:ext cx="6775506" cy="2196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34CBC-4275-4C3A-985C-02D5BC68C114}"/>
              </a:ext>
            </a:extLst>
          </p:cNvPr>
          <p:cNvSpPr txBox="1"/>
          <p:nvPr/>
        </p:nvSpPr>
        <p:spPr>
          <a:xfrm>
            <a:off x="220504" y="396742"/>
            <a:ext cx="870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Stick this problem in your book.</a:t>
            </a:r>
          </a:p>
        </p:txBody>
      </p:sp>
    </p:spTree>
    <p:extLst>
      <p:ext uri="{BB962C8B-B14F-4D97-AF65-F5344CB8AC3E}">
        <p14:creationId xmlns:p14="http://schemas.microsoft.com/office/powerpoint/2010/main" val="234692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886D5-1ABE-40FF-9250-6707506D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55" y="1546622"/>
            <a:ext cx="5652405" cy="2237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89CA1-3D5B-458B-8D9F-3605CB36DC2D}"/>
              </a:ext>
            </a:extLst>
          </p:cNvPr>
          <p:cNvSpPr txBox="1"/>
          <p:nvPr/>
        </p:nvSpPr>
        <p:spPr>
          <a:xfrm>
            <a:off x="220504" y="396742"/>
            <a:ext cx="870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Stick this problem in your book.</a:t>
            </a:r>
          </a:p>
        </p:txBody>
      </p:sp>
    </p:spTree>
    <p:extLst>
      <p:ext uri="{BB962C8B-B14F-4D97-AF65-F5344CB8AC3E}">
        <p14:creationId xmlns:p14="http://schemas.microsoft.com/office/powerpoint/2010/main" val="197294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877375"/>
            <a:ext cx="8062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Two cars are for sale.  </a:t>
            </a:r>
          </a:p>
          <a:p>
            <a:r>
              <a:rPr lang="en-GB" sz="2800" dirty="0"/>
              <a:t>The first car costs £3,655</a:t>
            </a:r>
          </a:p>
          <a:p>
            <a:r>
              <a:rPr lang="en-GB" sz="2800" dirty="0"/>
              <a:t>The second car costs £1,755 more.</a:t>
            </a:r>
          </a:p>
          <a:p>
            <a:endParaRPr lang="en-GB" sz="2800" dirty="0"/>
          </a:p>
          <a:p>
            <a:r>
              <a:rPr lang="en-GB" sz="2800" dirty="0"/>
              <a:t>1)  How much does the second car cost?</a:t>
            </a:r>
          </a:p>
          <a:p>
            <a:endParaRPr lang="en-GB" sz="2800" dirty="0"/>
          </a:p>
          <a:p>
            <a:r>
              <a:rPr lang="en-GB" sz="2800" dirty="0"/>
              <a:t>2)	Mr Jones has £9,000  </a:t>
            </a:r>
          </a:p>
          <a:p>
            <a:r>
              <a:rPr lang="en-GB" sz="2800" dirty="0"/>
              <a:t>He wants to buy both cars.</a:t>
            </a:r>
          </a:p>
          <a:p>
            <a:r>
              <a:rPr lang="en-GB" sz="2800" dirty="0"/>
              <a:t>Does he have enough money?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3904" y="4948031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66303"/>
              </p:ext>
            </p:extLst>
          </p:nvPr>
        </p:nvGraphicFramePr>
        <p:xfrm>
          <a:off x="5543216" y="3604784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657047" y="2590585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£5,410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31794"/>
              </p:ext>
            </p:extLst>
          </p:nvPr>
        </p:nvGraphicFramePr>
        <p:xfrm>
          <a:off x="5560878" y="3604784"/>
          <a:ext cx="214846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04088" y="4819966"/>
            <a:ext cx="3593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No, he does not have enough money.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2838" y="6304736"/>
            <a:ext cx="48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79054" y="5732073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5122" y="6304736"/>
            <a:ext cx="549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5256" y="574486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18688" y="6296824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00947" y="573630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10108" y="5752597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21138" y="5757003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78411" y="5754632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9489" y="6361900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27984" y="5750629"/>
            <a:ext cx="44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15063" y="5744040"/>
            <a:ext cx="451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96" y="982278"/>
            <a:ext cx="1859642" cy="12588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988" y="1029412"/>
            <a:ext cx="1464648" cy="7927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1DC754-F3BC-4C99-9EC4-1B3719A1D5D7}"/>
              </a:ext>
            </a:extLst>
          </p:cNvPr>
          <p:cNvSpPr txBox="1"/>
          <p:nvPr/>
        </p:nvSpPr>
        <p:spPr>
          <a:xfrm>
            <a:off x="371042" y="231044"/>
            <a:ext cx="185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Plenary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7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2.5|8.9|7.2|6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6|1.1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6.9|3.5|6.6|5.4|2.3|15|2.3|5.3|7.3|1.2|19.4|1.4|19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0.1|9.5|1.7|2.2|5.3|1|22.7|17.5|9.8|2.6|6.8|8.9|1.6|21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7|1|9.1|11.2|9.3|1.4|10.2|2.4|14.6|2.6|8.9|3.4|4.1|7.5|7.4|10.8|4.3|8.9|1.2|8.4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6.3|4.6|2.2|5.8|7.4|10.6|6.7|4|4|2.2|9.6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E0D9AA-AB5C-4404-9F89-159499B03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286</Words>
  <Application>Microsoft Office PowerPoint</Application>
  <PresentationFormat>On-screen Show (4:3)</PresentationFormat>
  <Paragraphs>150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1_Get ready questions</vt:lpstr>
      <vt:lpstr>1_Let's learn title</vt:lpstr>
      <vt:lpstr>1_Let's learn slides</vt:lpstr>
      <vt:lpstr>1_Your turn</vt:lpstr>
      <vt:lpstr>1_Your turn activity lesson</vt:lpstr>
      <vt:lpstr>4_Custom Design</vt:lpstr>
      <vt:lpstr>Let's learn slides</vt:lpstr>
      <vt:lpstr>Get ready questions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465</cp:revision>
  <dcterms:created xsi:type="dcterms:W3CDTF">2019-07-05T11:02:13Z</dcterms:created>
  <dcterms:modified xsi:type="dcterms:W3CDTF">2021-10-12T10:02:36Z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