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6"/>
  </p:notesMasterIdLst>
  <p:sldIdLst>
    <p:sldId id="296" r:id="rId9"/>
    <p:sldId id="309" r:id="rId10"/>
    <p:sldId id="320" r:id="rId11"/>
    <p:sldId id="312" r:id="rId12"/>
    <p:sldId id="321" r:id="rId13"/>
    <p:sldId id="322" r:id="rId14"/>
    <p:sldId id="304" r:id="rId15"/>
    <p:sldId id="313" r:id="rId16"/>
    <p:sldId id="323" r:id="rId17"/>
    <p:sldId id="326" r:id="rId18"/>
    <p:sldId id="328" r:id="rId19"/>
    <p:sldId id="316" r:id="rId20"/>
    <p:sldId id="318" r:id="rId21"/>
    <p:sldId id="317" r:id="rId22"/>
    <p:sldId id="319" r:id="rId23"/>
    <p:sldId id="325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A3B657D5-16DD-409F-9D94-45269C2498F3}"/>
    <pc:docChg chg="modSld">
      <pc:chgData name="James Clegg" userId="c6df1435-7a36-4b38-be4d-16e68e91152f" providerId="ADAL" clId="{A3B657D5-16DD-409F-9D94-45269C2498F3}" dt="2020-11-03T15:45:14.529" v="14" actId="1038"/>
      <pc:docMkLst>
        <pc:docMk/>
      </pc:docMkLst>
      <pc:sldChg chg="modSp">
        <pc:chgData name="James Clegg" userId="c6df1435-7a36-4b38-be4d-16e68e91152f" providerId="ADAL" clId="{A3B657D5-16DD-409F-9D94-45269C2498F3}" dt="2020-11-03T15:45:07.547" v="0" actId="20577"/>
        <pc:sldMkLst>
          <pc:docMk/>
          <pc:sldMk cId="2091575028" sldId="309"/>
        </pc:sldMkLst>
        <pc:spChg chg="mod">
          <ac:chgData name="James Clegg" userId="c6df1435-7a36-4b38-be4d-16e68e91152f" providerId="ADAL" clId="{A3B657D5-16DD-409F-9D94-45269C2498F3}" dt="2020-11-03T15:45:07.547" v="0" actId="20577"/>
          <ac:spMkLst>
            <pc:docMk/>
            <pc:sldMk cId="2091575028" sldId="309"/>
            <ac:spMk id="2" creationId="{00000000-0000-0000-0000-000000000000}"/>
          </ac:spMkLst>
        </pc:spChg>
      </pc:sldChg>
      <pc:sldChg chg="modSp">
        <pc:chgData name="James Clegg" userId="c6df1435-7a36-4b38-be4d-16e68e91152f" providerId="ADAL" clId="{A3B657D5-16DD-409F-9D94-45269C2498F3}" dt="2020-11-03T15:45:14.529" v="14" actId="1038"/>
        <pc:sldMkLst>
          <pc:docMk/>
          <pc:sldMk cId="1280487083" sldId="320"/>
        </pc:sldMkLst>
        <pc:spChg chg="mod">
          <ac:chgData name="James Clegg" userId="c6df1435-7a36-4b38-be4d-16e68e91152f" providerId="ADAL" clId="{A3B657D5-16DD-409F-9D94-45269C2498F3}" dt="2020-11-03T15:45:14.529" v="14" actId="1038"/>
          <ac:spMkLst>
            <pc:docMk/>
            <pc:sldMk cId="1280487083" sldId="320"/>
            <ac:spMk id="10" creationId="{00000000-0000-0000-0000-000000000000}"/>
          </ac:spMkLst>
        </pc:spChg>
        <pc:spChg chg="mod">
          <ac:chgData name="James Clegg" userId="c6df1435-7a36-4b38-be4d-16e68e91152f" providerId="ADAL" clId="{A3B657D5-16DD-409F-9D94-45269C2498F3}" dt="2020-11-03T15:45:10.152" v="1" actId="20577"/>
          <ac:spMkLst>
            <pc:docMk/>
            <pc:sldMk cId="1280487083" sldId="320"/>
            <ac:spMk id="12" creationId="{FB1B9C80-E0A1-4029-80EA-27011A93DB7B}"/>
          </ac:spMkLst>
        </pc:spChg>
      </pc:sldChg>
    </pc:docChg>
  </pc:docChgLst>
  <pc:docChgLst>
    <pc:chgData name="James Clegg" userId="c6df1435-7a36-4b38-be4d-16e68e91152f" providerId="ADAL" clId="{EE0434D7-D265-4468-8CF7-C573F5372E04}"/>
    <pc:docChg chg="custSel modSld">
      <pc:chgData name="James Clegg" userId="c6df1435-7a36-4b38-be4d-16e68e91152f" providerId="ADAL" clId="{EE0434D7-D265-4468-8CF7-C573F5372E04}" dt="2020-11-03T16:03:44.297" v="12"/>
      <pc:docMkLst>
        <pc:docMk/>
      </pc:docMkLst>
      <pc:sldChg chg="modTransition">
        <pc:chgData name="James Clegg" userId="c6df1435-7a36-4b38-be4d-16e68e91152f" providerId="ADAL" clId="{EE0434D7-D265-4468-8CF7-C573F5372E04}" dt="2020-11-03T16:03:44.297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EE0434D7-D265-4468-8CF7-C573F5372E04}" dt="2020-11-03T16:03:44.297" v="1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EE0434D7-D265-4468-8CF7-C573F5372E04}" dt="2020-11-03T16:03:44.297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3782242679" sldId="301"/>
        </pc:sldMkLst>
        <pc:picChg chg="del">
          <ac:chgData name="James Clegg" userId="c6df1435-7a36-4b38-be4d-16e68e91152f" providerId="ADAL" clId="{EE0434D7-D265-4468-8CF7-C573F5372E04}" dt="2020-11-03T16:03:13.381" v="3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3195527484" sldId="304"/>
        </pc:sldMkLst>
        <pc:picChg chg="del">
          <ac:chgData name="James Clegg" userId="c6df1435-7a36-4b38-be4d-16e68e91152f" providerId="ADAL" clId="{EE0434D7-D265-4468-8CF7-C573F5372E04}" dt="2020-11-03T16:03:16.288" v="4" actId="478"/>
          <ac:picMkLst>
            <pc:docMk/>
            <pc:sldMk cId="3195527484" sldId="30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3911374497" sldId="308"/>
        </pc:sldMkLst>
        <pc:picChg chg="del">
          <ac:chgData name="James Clegg" userId="c6df1435-7a36-4b38-be4d-16e68e91152f" providerId="ADAL" clId="{EE0434D7-D265-4468-8CF7-C573F5372E04}" dt="2020-11-03T16:03:36.689" v="11" actId="478"/>
          <ac:picMkLst>
            <pc:docMk/>
            <pc:sldMk cId="3911374497" sldId="30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2091575028" sldId="309"/>
        </pc:sldMkLst>
        <pc:picChg chg="del">
          <ac:chgData name="James Clegg" userId="c6df1435-7a36-4b38-be4d-16e68e91152f" providerId="ADAL" clId="{EE0434D7-D265-4468-8CF7-C573F5372E04}" dt="2020-11-03T16:03:04.285" v="0" actId="478"/>
          <ac:picMkLst>
            <pc:docMk/>
            <pc:sldMk cId="2091575028" sldId="30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2404519866" sldId="312"/>
        </pc:sldMkLst>
        <pc:picChg chg="del">
          <ac:chgData name="James Clegg" userId="c6df1435-7a36-4b38-be4d-16e68e91152f" providerId="ADAL" clId="{EE0434D7-D265-4468-8CF7-C573F5372E04}" dt="2020-11-03T16:03:10.350" v="2" actId="478"/>
          <ac:picMkLst>
            <pc:docMk/>
            <pc:sldMk cId="2404519866" sldId="31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2882594876" sldId="313"/>
        </pc:sldMkLst>
        <pc:picChg chg="del">
          <ac:chgData name="James Clegg" userId="c6df1435-7a36-4b38-be4d-16e68e91152f" providerId="ADAL" clId="{EE0434D7-D265-4468-8CF7-C573F5372E04}" dt="2020-11-03T16:03:19.231" v="5" actId="478"/>
          <ac:picMkLst>
            <pc:docMk/>
            <pc:sldMk cId="2882594876" sldId="313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2515355767" sldId="314"/>
        </pc:sldMkLst>
        <pc:picChg chg="del">
          <ac:chgData name="James Clegg" userId="c6df1435-7a36-4b38-be4d-16e68e91152f" providerId="ADAL" clId="{EE0434D7-D265-4468-8CF7-C573F5372E04}" dt="2020-11-03T16:03:21.372" v="6" actId="478"/>
          <ac:picMkLst>
            <pc:docMk/>
            <pc:sldMk cId="2515355767" sldId="314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4243001804" sldId="316"/>
        </pc:sldMkLst>
        <pc:picChg chg="del">
          <ac:chgData name="James Clegg" userId="c6df1435-7a36-4b38-be4d-16e68e91152f" providerId="ADAL" clId="{EE0434D7-D265-4468-8CF7-C573F5372E04}" dt="2020-11-03T16:03:24.494" v="7" actId="478"/>
          <ac:picMkLst>
            <pc:docMk/>
            <pc:sldMk cId="4243001804" sldId="316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391811844" sldId="317"/>
        </pc:sldMkLst>
        <pc:picChg chg="del">
          <ac:chgData name="James Clegg" userId="c6df1435-7a36-4b38-be4d-16e68e91152f" providerId="ADAL" clId="{EE0434D7-D265-4468-8CF7-C573F5372E04}" dt="2020-11-03T16:03:30.940" v="9" actId="478"/>
          <ac:picMkLst>
            <pc:docMk/>
            <pc:sldMk cId="391811844" sldId="31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4116344344" sldId="318"/>
        </pc:sldMkLst>
        <pc:picChg chg="del">
          <ac:chgData name="James Clegg" userId="c6df1435-7a36-4b38-be4d-16e68e91152f" providerId="ADAL" clId="{EE0434D7-D265-4468-8CF7-C573F5372E04}" dt="2020-11-03T16:03:27.715" v="8" actId="478"/>
          <ac:picMkLst>
            <pc:docMk/>
            <pc:sldMk cId="4116344344" sldId="318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1373359628" sldId="319"/>
        </pc:sldMkLst>
        <pc:picChg chg="del">
          <ac:chgData name="James Clegg" userId="c6df1435-7a36-4b38-be4d-16e68e91152f" providerId="ADAL" clId="{EE0434D7-D265-4468-8CF7-C573F5372E04}" dt="2020-11-03T16:03:33.708" v="10" actId="478"/>
          <ac:picMkLst>
            <pc:docMk/>
            <pc:sldMk cId="1373359628" sldId="31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0434D7-D265-4468-8CF7-C573F5372E04}" dt="2020-11-03T16:03:44.297" v="12"/>
        <pc:sldMkLst>
          <pc:docMk/>
          <pc:sldMk cId="1280487083" sldId="320"/>
        </pc:sldMkLst>
        <pc:picChg chg="del">
          <ac:chgData name="James Clegg" userId="c6df1435-7a36-4b38-be4d-16e68e91152f" providerId="ADAL" clId="{EE0434D7-D265-4468-8CF7-C573F5372E04}" dt="2020-11-03T16:03:07.390" v="1" actId="478"/>
          <ac:picMkLst>
            <pc:docMk/>
            <pc:sldMk cId="1280487083" sldId="320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5.emf"/><Relationship Id="rId5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60FAB-E336-4ACC-A6A7-4C90400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983688"/>
            <a:ext cx="5950424" cy="1787857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>
                <a:latin typeface="Comic Sans MS" panose="030F0702030302020204" pitchFamily="66" charset="0"/>
              </a:rPr>
              <a:t>4.12.21</a:t>
            </a:r>
            <a:br>
              <a:rPr lang="en-GB" sz="4800" u="sng" dirty="0">
                <a:latin typeface="Comic Sans MS" panose="030F0702030302020204" pitchFamily="66" charset="0"/>
              </a:rPr>
            </a:br>
            <a:br>
              <a:rPr lang="en-GB" sz="4800" u="sng" dirty="0">
                <a:latin typeface="Comic Sans MS" panose="030F0702030302020204" pitchFamily="66" charset="0"/>
              </a:rPr>
            </a:br>
            <a:r>
              <a:rPr lang="en-GB" sz="4800" u="sng" dirty="0">
                <a:latin typeface="Comic Sans MS" panose="030F0702030302020204" pitchFamily="66" charset="0"/>
              </a:rPr>
              <a:t>L.O. – I can divide by 10</a:t>
            </a: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1B949E-B53A-4CA5-A84F-E355EDB00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6628" y="2183267"/>
            <a:ext cx="4368801" cy="3724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8ECAFD-9F94-4E83-A806-8EF474F05D80}"/>
              </a:ext>
            </a:extLst>
          </p:cNvPr>
          <p:cNvSpPr txBox="1"/>
          <p:nvPr/>
        </p:nvSpPr>
        <p:spPr>
          <a:xfrm>
            <a:off x="609599" y="783772"/>
            <a:ext cx="705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Let’s work through this question as a class.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Write your answer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163020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1F920-87C6-4598-B3A4-1372C2250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29" y="3859466"/>
            <a:ext cx="4003983" cy="2067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2983D-405C-4F1E-8451-1827B018EDED}"/>
              </a:ext>
            </a:extLst>
          </p:cNvPr>
          <p:cNvSpPr txBox="1"/>
          <p:nvPr/>
        </p:nvSpPr>
        <p:spPr>
          <a:xfrm>
            <a:off x="1248228" y="1059543"/>
            <a:ext cx="6081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complete question 4 on your worksheet.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there is a challenge question.</a:t>
            </a:r>
          </a:p>
        </p:txBody>
      </p:sp>
    </p:spTree>
    <p:extLst>
      <p:ext uri="{BB962C8B-B14F-4D97-AF65-F5344CB8AC3E}">
        <p14:creationId xmlns:p14="http://schemas.microsoft.com/office/powerpoint/2010/main" val="26873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rot="5400000" flipH="1">
            <a:off x="5991679" y="2894411"/>
            <a:ext cx="519302" cy="1893277"/>
          </a:xfrm>
          <a:prstGeom prst="leftBracket">
            <a:avLst>
              <a:gd name="adj" fmla="val 182291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rved Up Arrow 20"/>
          <p:cNvSpPr/>
          <p:nvPr/>
        </p:nvSpPr>
        <p:spPr>
          <a:xfrm rot="5400000" flipH="1">
            <a:off x="3980176" y="2910045"/>
            <a:ext cx="519302" cy="1893277"/>
          </a:xfrm>
          <a:prstGeom prst="leftBracket">
            <a:avLst>
              <a:gd name="adj" fmla="val 182291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rved Up Arrow 21"/>
          <p:cNvSpPr/>
          <p:nvPr/>
        </p:nvSpPr>
        <p:spPr>
          <a:xfrm rot="5400000" flipH="1">
            <a:off x="1968671" y="2910044"/>
            <a:ext cx="519302" cy="1893282"/>
          </a:xfrm>
          <a:prstGeom prst="leftBracket">
            <a:avLst>
              <a:gd name="adj" fmla="val 182291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6215" y="4130020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times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size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4712" y="4130020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times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size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3207" y="4130020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times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size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0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rot="5400000">
            <a:off x="6003470" y="2900862"/>
            <a:ext cx="523219" cy="1850439"/>
          </a:xfrm>
          <a:prstGeom prst="rightBracket">
            <a:avLst>
              <a:gd name="adj" fmla="val 176832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rved Up Arrow 20"/>
          <p:cNvSpPr/>
          <p:nvPr/>
        </p:nvSpPr>
        <p:spPr>
          <a:xfrm rot="5400000">
            <a:off x="4033632" y="2900861"/>
            <a:ext cx="523219" cy="1850439"/>
          </a:xfrm>
          <a:prstGeom prst="rightBracket">
            <a:avLst>
              <a:gd name="adj" fmla="val 176832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rved Up Arrow 21"/>
          <p:cNvSpPr/>
          <p:nvPr/>
        </p:nvSpPr>
        <p:spPr>
          <a:xfrm rot="5400000">
            <a:off x="2116518" y="2900862"/>
            <a:ext cx="523221" cy="1850439"/>
          </a:xfrm>
          <a:prstGeom prst="rightBracket">
            <a:avLst>
              <a:gd name="adj" fmla="val 176831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7418" y="4074677"/>
            <a:ext cx="137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tenth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size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0980" y="4074677"/>
            <a:ext cx="142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tenth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size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8633" y="4074677"/>
            <a:ext cx="147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tenth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size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199" y="5104811"/>
            <a:ext cx="528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find one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tenth, we divide by 10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3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/>
      <p:bldP spid="24" grpId="0"/>
      <p:bldP spid="2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26807"/>
              </p:ext>
            </p:extLst>
          </p:nvPr>
        </p:nvGraphicFramePr>
        <p:xfrm>
          <a:off x="1179573" y="2151278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rot="16200000" flipH="1" flipV="1">
            <a:off x="5888595" y="1086122"/>
            <a:ext cx="483869" cy="1518066"/>
          </a:xfrm>
          <a:prstGeom prst="leftBracket">
            <a:avLst>
              <a:gd name="adj" fmla="val 15686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35414" y="1203110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14" y="1203110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rved Up Arrow 31"/>
          <p:cNvSpPr/>
          <p:nvPr/>
        </p:nvSpPr>
        <p:spPr>
          <a:xfrm rot="16200000" flipH="1" flipV="1">
            <a:off x="4155382" y="1086122"/>
            <a:ext cx="483869" cy="1518066"/>
          </a:xfrm>
          <a:prstGeom prst="leftBracket">
            <a:avLst>
              <a:gd name="adj" fmla="val 15686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02201" y="1203110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201" y="1203110"/>
                <a:ext cx="1190231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rved Up Arrow 33"/>
          <p:cNvSpPr/>
          <p:nvPr/>
        </p:nvSpPr>
        <p:spPr>
          <a:xfrm rot="16200000" flipH="1" flipV="1">
            <a:off x="2422170" y="1086122"/>
            <a:ext cx="483869" cy="1518066"/>
          </a:xfrm>
          <a:prstGeom prst="leftBracket">
            <a:avLst>
              <a:gd name="adj" fmla="val 15686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68989" y="1203110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89" y="1203110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rved Up Arrow 37"/>
          <p:cNvSpPr/>
          <p:nvPr/>
        </p:nvSpPr>
        <p:spPr>
          <a:xfrm rot="16200000">
            <a:off x="5964377" y="3766587"/>
            <a:ext cx="483869" cy="1518062"/>
          </a:xfrm>
          <a:prstGeom prst="leftBracket">
            <a:avLst>
              <a:gd name="adj" fmla="val 15686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11196" y="4770268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96" y="4770268"/>
                <a:ext cx="1190231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urved Up Arrow 39"/>
          <p:cNvSpPr/>
          <p:nvPr/>
        </p:nvSpPr>
        <p:spPr>
          <a:xfrm rot="16200000">
            <a:off x="4215962" y="3766585"/>
            <a:ext cx="483869" cy="1518066"/>
          </a:xfrm>
          <a:prstGeom prst="leftBracket">
            <a:avLst>
              <a:gd name="adj" fmla="val 15686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62781" y="4770268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81" y="4770268"/>
                <a:ext cx="1190231" cy="400110"/>
              </a:xfrm>
              <a:prstGeom prst="rect">
                <a:avLst/>
              </a:prstGeom>
              <a:blipFill>
                <a:blip r:embed="rId9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rved Up Arrow 41"/>
          <p:cNvSpPr/>
          <p:nvPr/>
        </p:nvSpPr>
        <p:spPr>
          <a:xfrm rot="16200000">
            <a:off x="2467546" y="3766585"/>
            <a:ext cx="483869" cy="1518066"/>
          </a:xfrm>
          <a:prstGeom prst="leftBracket">
            <a:avLst>
              <a:gd name="adj" fmla="val 15686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14365" y="4770268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365" y="4770268"/>
                <a:ext cx="1190231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8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32" grpId="0" animBg="1"/>
      <p:bldP spid="33" grpId="0"/>
      <p:bldP spid="34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99539"/>
              </p:ext>
            </p:extLst>
          </p:nvPr>
        </p:nvGraphicFramePr>
        <p:xfrm>
          <a:off x="1206868" y="754111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38" name="Curved Up Arrow 37"/>
          <p:cNvSpPr/>
          <p:nvPr/>
        </p:nvSpPr>
        <p:spPr>
          <a:xfrm rot="16200000">
            <a:off x="5635296" y="2348119"/>
            <a:ext cx="518533" cy="1590050"/>
          </a:xfrm>
          <a:prstGeom prst="leftBracket">
            <a:avLst>
              <a:gd name="adj" fmla="val 153322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99447" y="3387665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47" y="3387665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urved Up Arrow 39"/>
          <p:cNvSpPr/>
          <p:nvPr/>
        </p:nvSpPr>
        <p:spPr>
          <a:xfrm rot="16200000">
            <a:off x="3977262" y="2375317"/>
            <a:ext cx="518536" cy="1535656"/>
          </a:xfrm>
          <a:prstGeom prst="leftBracket">
            <a:avLst>
              <a:gd name="adj" fmla="val 148076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41415" y="3387665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15" y="3387665"/>
                <a:ext cx="1190231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rved Up Arrow 41"/>
          <p:cNvSpPr/>
          <p:nvPr/>
        </p:nvSpPr>
        <p:spPr>
          <a:xfrm rot="16200000">
            <a:off x="2358673" y="2387561"/>
            <a:ext cx="518535" cy="1511165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22825" y="3387665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825" y="3387665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903356" y="1436328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618686" y="1438950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03356" y="2033818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618686" y="204282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501609" y="1421386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70192" y="1421386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13374" y="2058915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85809" y="4382658"/>
                <a:ext cx="2164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430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09" y="4382658"/>
                <a:ext cx="2164566" cy="523220"/>
              </a:xfrm>
              <a:prstGeom prst="rect">
                <a:avLst/>
              </a:prstGeom>
              <a:blipFill>
                <a:blip r:embed="rId8"/>
                <a:stretch>
                  <a:fillRect l="-5634" t="-1511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731213" y="4383506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4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6455" y="4383506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3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17066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17674 -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6944 0.001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7483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16979 -0.00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7605 0.0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0.17066 0.003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901C3-0724-46DE-88E0-DB2FAA60E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0"/>
          <a:stretch/>
        </p:blipFill>
        <p:spPr>
          <a:xfrm>
            <a:off x="1594624" y="2873828"/>
            <a:ext cx="5731890" cy="1915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2CFFFD-F1DF-44FA-9622-7EE9DE5FF13F}"/>
              </a:ext>
            </a:extLst>
          </p:cNvPr>
          <p:cNvSpPr txBox="1"/>
          <p:nvPr/>
        </p:nvSpPr>
        <p:spPr>
          <a:xfrm>
            <a:off x="1056343" y="867435"/>
            <a:ext cx="627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Please, copy and complete these calculations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8228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21031F-FF16-4C87-BA7C-0560488AEAAC}"/>
              </a:ext>
            </a:extLst>
          </p:cNvPr>
          <p:cNvSpPr txBox="1"/>
          <p:nvPr/>
        </p:nvSpPr>
        <p:spPr>
          <a:xfrm>
            <a:off x="856343" y="464457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Let’s discuss this question as a class.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AF0342-E764-43A1-A4D5-98332510544C}"/>
              </a:ext>
            </a:extLst>
          </p:cNvPr>
          <p:cNvSpPr/>
          <p:nvPr/>
        </p:nvSpPr>
        <p:spPr>
          <a:xfrm>
            <a:off x="2179177" y="1327320"/>
            <a:ext cx="201166" cy="35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4F78B-F794-4813-BD7D-8F27E609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28" y="1327320"/>
            <a:ext cx="5182211" cy="47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95550" y="258576"/>
                <a:ext cx="7497474" cy="490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1 hundred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____  tens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1 hundred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____  ones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£1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p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£1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p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40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40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258576"/>
                <a:ext cx="7497474" cy="4903202"/>
              </a:xfrm>
              <a:prstGeom prst="rect">
                <a:avLst/>
              </a:prstGeom>
              <a:blipFill>
                <a:blip r:embed="rId2"/>
                <a:stretch>
                  <a:fillRect l="-1626" t="-1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8632660-F5A2-47D3-9AAF-3FDAA384B8E9}"/>
              </a:ext>
            </a:extLst>
          </p:cNvPr>
          <p:cNvSpPr txBox="1"/>
          <p:nvPr/>
        </p:nvSpPr>
        <p:spPr>
          <a:xfrm>
            <a:off x="695550" y="5029764"/>
            <a:ext cx="705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practise your 9x tables, we will then play hit the button. Next week we will be exploring a brand new table so let’s make this our best score yet!</a:t>
            </a:r>
          </a:p>
        </p:txBody>
      </p:sp>
    </p:spTree>
    <p:extLst>
      <p:ext uri="{BB962C8B-B14F-4D97-AF65-F5344CB8AC3E}">
        <p14:creationId xmlns:p14="http://schemas.microsoft.com/office/powerpoint/2010/main" val="209157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1B9C80-E0A1-4029-80EA-27011A93DB7B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490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1 hundred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____  tens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1 hundred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____  ones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£1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p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£1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p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40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40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1B9C80-E0A1-4029-80EA-27011A93D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903202"/>
              </a:xfrm>
              <a:prstGeom prst="rect">
                <a:avLst/>
              </a:prstGeom>
              <a:blipFill>
                <a:blip r:embed="rId5"/>
                <a:stretch>
                  <a:fillRect l="-1626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39596" y="323052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811" y="758380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898" y="1621623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2636" y="2025031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666" y="3046027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1548" y="4136140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590E3-3434-43D0-95EF-6244D4F31DDE}"/>
              </a:ext>
            </a:extLst>
          </p:cNvPr>
          <p:cNvSpPr/>
          <p:nvPr/>
        </p:nvSpPr>
        <p:spPr>
          <a:xfrm>
            <a:off x="848472" y="54027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hlinkClick r:id="rId6"/>
              </a:rPr>
              <a:t>https://www.topmarks.co.uk/maths-games/hit-the-button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4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947651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359850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1772049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184248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596447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3008646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3420845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3833044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4245243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4657442" y="6096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947651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1359850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/>
          <p:cNvSpPr/>
          <p:nvPr/>
        </p:nvSpPr>
        <p:spPr>
          <a:xfrm>
            <a:off x="1772049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2184248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2596447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3008646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3420845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3833044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4245243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4657442" y="10501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947651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1359850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1772049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2184248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2596447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3008646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3420845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3833044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4245243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4657442" y="14907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947651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1359850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1772049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2184248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2596447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3008646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3420845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3833044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4245243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4657442" y="19313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947651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1359850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1772049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2184248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2596447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3008646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3420845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3833044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4245243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/>
          <p:cNvSpPr/>
          <p:nvPr/>
        </p:nvSpPr>
        <p:spPr>
          <a:xfrm>
            <a:off x="4657442" y="23719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947651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1359850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1772049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2184248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2596447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3008646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3420845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3833044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4245243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4657442" y="28124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947651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1359850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1772049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2184248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/>
          <p:cNvSpPr/>
          <p:nvPr/>
        </p:nvSpPr>
        <p:spPr>
          <a:xfrm>
            <a:off x="2596447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/>
        </p:nvSpPr>
        <p:spPr>
          <a:xfrm>
            <a:off x="3008646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/>
          <p:cNvSpPr/>
          <p:nvPr/>
        </p:nvSpPr>
        <p:spPr>
          <a:xfrm>
            <a:off x="3420845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/>
          <p:cNvSpPr/>
          <p:nvPr/>
        </p:nvSpPr>
        <p:spPr>
          <a:xfrm>
            <a:off x="3833044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/>
          <p:cNvSpPr/>
          <p:nvPr/>
        </p:nvSpPr>
        <p:spPr>
          <a:xfrm>
            <a:off x="4245243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/>
          <p:cNvSpPr/>
          <p:nvPr/>
        </p:nvSpPr>
        <p:spPr>
          <a:xfrm>
            <a:off x="4657442" y="32530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947651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/>
        </p:nvSpPr>
        <p:spPr>
          <a:xfrm>
            <a:off x="1359850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/>
          <p:cNvSpPr/>
          <p:nvPr/>
        </p:nvSpPr>
        <p:spPr>
          <a:xfrm>
            <a:off x="1772049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/>
          <p:cNvSpPr/>
          <p:nvPr/>
        </p:nvSpPr>
        <p:spPr>
          <a:xfrm>
            <a:off x="2184248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/>
          <p:cNvSpPr/>
          <p:nvPr/>
        </p:nvSpPr>
        <p:spPr>
          <a:xfrm>
            <a:off x="2596447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/>
          <p:cNvSpPr/>
          <p:nvPr/>
        </p:nvSpPr>
        <p:spPr>
          <a:xfrm>
            <a:off x="3008646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/>
          <p:cNvSpPr/>
          <p:nvPr/>
        </p:nvSpPr>
        <p:spPr>
          <a:xfrm>
            <a:off x="3420845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/>
        </p:nvSpPr>
        <p:spPr>
          <a:xfrm>
            <a:off x="3833044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/>
          <p:cNvSpPr/>
          <p:nvPr/>
        </p:nvSpPr>
        <p:spPr>
          <a:xfrm>
            <a:off x="4245243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/>
          <p:cNvSpPr/>
          <p:nvPr/>
        </p:nvSpPr>
        <p:spPr>
          <a:xfrm>
            <a:off x="4657442" y="36936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/>
          <p:cNvSpPr/>
          <p:nvPr/>
        </p:nvSpPr>
        <p:spPr>
          <a:xfrm>
            <a:off x="947651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/>
        </p:nvSpPr>
        <p:spPr>
          <a:xfrm>
            <a:off x="1359850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/>
          <p:cNvSpPr/>
          <p:nvPr/>
        </p:nvSpPr>
        <p:spPr>
          <a:xfrm>
            <a:off x="1772049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/>
          <p:cNvSpPr/>
          <p:nvPr/>
        </p:nvSpPr>
        <p:spPr>
          <a:xfrm>
            <a:off x="2184248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/>
          <p:cNvSpPr/>
          <p:nvPr/>
        </p:nvSpPr>
        <p:spPr>
          <a:xfrm>
            <a:off x="2596447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/>
          <p:cNvSpPr/>
          <p:nvPr/>
        </p:nvSpPr>
        <p:spPr>
          <a:xfrm>
            <a:off x="3008646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/>
          <p:cNvSpPr/>
          <p:nvPr/>
        </p:nvSpPr>
        <p:spPr>
          <a:xfrm>
            <a:off x="3420845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/>
          <p:cNvSpPr/>
          <p:nvPr/>
        </p:nvSpPr>
        <p:spPr>
          <a:xfrm>
            <a:off x="3833044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/>
          <p:cNvSpPr/>
          <p:nvPr/>
        </p:nvSpPr>
        <p:spPr>
          <a:xfrm>
            <a:off x="4245243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/>
          <p:cNvSpPr/>
          <p:nvPr/>
        </p:nvSpPr>
        <p:spPr>
          <a:xfrm>
            <a:off x="4657442" y="413420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/>
          <p:cNvSpPr/>
          <p:nvPr/>
        </p:nvSpPr>
        <p:spPr>
          <a:xfrm>
            <a:off x="947651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/>
          <p:cNvSpPr/>
          <p:nvPr/>
        </p:nvSpPr>
        <p:spPr>
          <a:xfrm>
            <a:off x="1359850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/>
          <p:cNvSpPr/>
          <p:nvPr/>
        </p:nvSpPr>
        <p:spPr>
          <a:xfrm>
            <a:off x="1772049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/>
          <p:cNvSpPr/>
          <p:nvPr/>
        </p:nvSpPr>
        <p:spPr>
          <a:xfrm>
            <a:off x="2184248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/>
          <p:cNvSpPr/>
          <p:nvPr/>
        </p:nvSpPr>
        <p:spPr>
          <a:xfrm>
            <a:off x="2596447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/>
          <p:cNvSpPr/>
          <p:nvPr/>
        </p:nvSpPr>
        <p:spPr>
          <a:xfrm>
            <a:off x="3008646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/>
          <p:cNvSpPr/>
          <p:nvPr/>
        </p:nvSpPr>
        <p:spPr>
          <a:xfrm>
            <a:off x="3420845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/>
          <p:cNvSpPr/>
          <p:nvPr/>
        </p:nvSpPr>
        <p:spPr>
          <a:xfrm>
            <a:off x="3833044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/>
          <p:cNvSpPr/>
          <p:nvPr/>
        </p:nvSpPr>
        <p:spPr>
          <a:xfrm>
            <a:off x="4245243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/>
          <p:cNvSpPr/>
          <p:nvPr/>
        </p:nvSpPr>
        <p:spPr>
          <a:xfrm>
            <a:off x="4657442" y="457477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>
            <a:off x="947651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/>
          <p:cNvSpPr/>
          <p:nvPr/>
        </p:nvSpPr>
        <p:spPr>
          <a:xfrm>
            <a:off x="1359850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/>
          <p:cNvSpPr/>
          <p:nvPr/>
        </p:nvSpPr>
        <p:spPr>
          <a:xfrm>
            <a:off x="1772049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/>
          <p:cNvSpPr/>
          <p:nvPr/>
        </p:nvSpPr>
        <p:spPr>
          <a:xfrm>
            <a:off x="2184248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>
            <a:off x="2596447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>
            <a:off x="3008646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3420845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/>
          <p:cNvSpPr/>
          <p:nvPr/>
        </p:nvSpPr>
        <p:spPr>
          <a:xfrm>
            <a:off x="3833044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/>
          <p:cNvSpPr/>
          <p:nvPr/>
        </p:nvSpPr>
        <p:spPr>
          <a:xfrm>
            <a:off x="4245243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4657442" y="5015350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947651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/>
          <p:cNvSpPr/>
          <p:nvPr/>
        </p:nvSpPr>
        <p:spPr>
          <a:xfrm>
            <a:off x="1359850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/>
          <p:cNvSpPr/>
          <p:nvPr/>
        </p:nvSpPr>
        <p:spPr>
          <a:xfrm>
            <a:off x="1772049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/>
          <p:cNvSpPr/>
          <p:nvPr/>
        </p:nvSpPr>
        <p:spPr>
          <a:xfrm>
            <a:off x="2184248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/>
          <p:cNvSpPr/>
          <p:nvPr/>
        </p:nvSpPr>
        <p:spPr>
          <a:xfrm>
            <a:off x="2596447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/>
          <p:cNvSpPr/>
          <p:nvPr/>
        </p:nvSpPr>
        <p:spPr>
          <a:xfrm>
            <a:off x="3008646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Oval 231"/>
          <p:cNvSpPr/>
          <p:nvPr/>
        </p:nvSpPr>
        <p:spPr>
          <a:xfrm>
            <a:off x="3420845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Oval 232"/>
          <p:cNvSpPr/>
          <p:nvPr/>
        </p:nvSpPr>
        <p:spPr>
          <a:xfrm>
            <a:off x="3833044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Oval 233"/>
          <p:cNvSpPr/>
          <p:nvPr/>
        </p:nvSpPr>
        <p:spPr>
          <a:xfrm>
            <a:off x="4245243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Oval 234"/>
          <p:cNvSpPr/>
          <p:nvPr/>
        </p:nvSpPr>
        <p:spPr>
          <a:xfrm>
            <a:off x="4657442" y="5455925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/>
              <p:cNvSpPr txBox="1"/>
              <p:nvPr/>
            </p:nvSpPr>
            <p:spPr>
              <a:xfrm>
                <a:off x="5147828" y="1773865"/>
                <a:ext cx="1777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6" name="TextBox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28" y="1773865"/>
                <a:ext cx="1777198" cy="523220"/>
              </a:xfrm>
              <a:prstGeom prst="rect">
                <a:avLst/>
              </a:prstGeom>
              <a:blipFill>
                <a:blip r:embed="rId5"/>
                <a:stretch>
                  <a:fillRect l="-684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TextBox 236"/>
          <p:cNvSpPr txBox="1"/>
          <p:nvPr/>
        </p:nvSpPr>
        <p:spPr>
          <a:xfrm>
            <a:off x="6796624" y="1773865"/>
            <a:ext cx="4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5171046" y="3550022"/>
                <a:ext cx="24823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46" y="3550022"/>
                <a:ext cx="2482315" cy="523220"/>
              </a:xfrm>
              <a:prstGeom prst="rect">
                <a:avLst/>
              </a:prstGeom>
              <a:blipFill>
                <a:blip r:embed="rId6"/>
                <a:stretch>
                  <a:fillRect l="-491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5147827" y="2407008"/>
                <a:ext cx="3045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 groups of 10</a:t>
                </a: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27" y="2407008"/>
                <a:ext cx="3045197" cy="523220"/>
              </a:xfrm>
              <a:prstGeom prst="rect">
                <a:avLst/>
              </a:prstGeom>
              <a:blipFill>
                <a:blip r:embed="rId7"/>
                <a:stretch>
                  <a:fillRect l="-4000" t="-11628" r="-34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/>
              <p:cNvSpPr txBox="1"/>
              <p:nvPr/>
            </p:nvSpPr>
            <p:spPr>
              <a:xfrm>
                <a:off x="5171046" y="4068183"/>
                <a:ext cx="3045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 groups of 10</a:t>
                </a:r>
              </a:p>
            </p:txBody>
          </p:sp>
        </mc:Choice>
        <mc:Fallback xmlns="">
          <p:sp>
            <p:nvSpPr>
              <p:cNvPr id="240" name="Text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46" y="4068183"/>
                <a:ext cx="3045197" cy="523220"/>
              </a:xfrm>
              <a:prstGeom prst="rect">
                <a:avLst/>
              </a:prstGeom>
              <a:blipFill>
                <a:blip r:embed="rId8"/>
                <a:stretch>
                  <a:fillRect l="-4000" t="-10465" r="-34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TextBox 240"/>
          <p:cNvSpPr txBox="1"/>
          <p:nvPr/>
        </p:nvSpPr>
        <p:spPr>
          <a:xfrm>
            <a:off x="6810381" y="3536165"/>
            <a:ext cx="4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5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1" fill="hold">
                      <p:stCondLst>
                        <p:cond delay="indefinite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117" grpId="0" animBg="1"/>
      <p:bldP spid="117" grpId="1" animBg="1"/>
      <p:bldP spid="117" grpId="2" animBg="1"/>
      <p:bldP spid="117" grpId="3" animBg="1"/>
      <p:bldP spid="118" grpId="0" animBg="1"/>
      <p:bldP spid="118" grpId="1" animBg="1"/>
      <p:bldP spid="118" grpId="2" animBg="1"/>
      <p:bldP spid="118" grpId="3" animBg="1"/>
      <p:bldP spid="119" grpId="0" animBg="1"/>
      <p:bldP spid="119" grpId="1" animBg="1"/>
      <p:bldP spid="119" grpId="2" animBg="1"/>
      <p:bldP spid="119" grpId="3" animBg="1"/>
      <p:bldP spid="120" grpId="0" animBg="1"/>
      <p:bldP spid="120" grpId="1" animBg="1"/>
      <p:bldP spid="120" grpId="2" animBg="1"/>
      <p:bldP spid="120" grpId="3" animBg="1"/>
      <p:bldP spid="121" grpId="0" animBg="1"/>
      <p:bldP spid="121" grpId="1" animBg="1"/>
      <p:bldP spid="121" grpId="2" animBg="1"/>
      <p:bldP spid="121" grpId="3" animBg="1"/>
      <p:bldP spid="122" grpId="0" animBg="1"/>
      <p:bldP spid="122" grpId="1" animBg="1"/>
      <p:bldP spid="122" grpId="2" animBg="1"/>
      <p:bldP spid="122" grpId="3" animBg="1"/>
      <p:bldP spid="123" grpId="0" animBg="1"/>
      <p:bldP spid="123" grpId="1" animBg="1"/>
      <p:bldP spid="123" grpId="2" animBg="1"/>
      <p:bldP spid="123" grpId="3" animBg="1"/>
      <p:bldP spid="124" grpId="0" animBg="1"/>
      <p:bldP spid="124" grpId="1" animBg="1"/>
      <p:bldP spid="124" grpId="2" animBg="1"/>
      <p:bldP spid="124" grpId="3" animBg="1"/>
      <p:bldP spid="125" grpId="0" animBg="1"/>
      <p:bldP spid="125" grpId="1" animBg="1"/>
      <p:bldP spid="125" grpId="2" animBg="1"/>
      <p:bldP spid="125" grpId="3" animBg="1"/>
      <p:bldP spid="126" grpId="0" animBg="1"/>
      <p:bldP spid="126" grpId="1" animBg="1"/>
      <p:bldP spid="126" grpId="2" animBg="1"/>
      <p:bldP spid="126" grpId="3" animBg="1"/>
      <p:bldP spid="127" grpId="0" animBg="1"/>
      <p:bldP spid="127" grpId="1" animBg="1"/>
      <p:bldP spid="127" grpId="2" animBg="1"/>
      <p:bldP spid="127" grpId="3" animBg="1"/>
      <p:bldP spid="128" grpId="0" animBg="1"/>
      <p:bldP spid="128" grpId="1" animBg="1"/>
      <p:bldP spid="128" grpId="2" animBg="1"/>
      <p:bldP spid="128" grpId="3" animBg="1"/>
      <p:bldP spid="129" grpId="0" animBg="1"/>
      <p:bldP spid="129" grpId="1" animBg="1"/>
      <p:bldP spid="129" grpId="2" animBg="1"/>
      <p:bldP spid="129" grpId="3" animBg="1"/>
      <p:bldP spid="130" grpId="0" animBg="1"/>
      <p:bldP spid="130" grpId="1" animBg="1"/>
      <p:bldP spid="130" grpId="2" animBg="1"/>
      <p:bldP spid="130" grpId="3" animBg="1"/>
      <p:bldP spid="131" grpId="0" animBg="1"/>
      <p:bldP spid="131" grpId="1" animBg="1"/>
      <p:bldP spid="131" grpId="2" animBg="1"/>
      <p:bldP spid="131" grpId="3" animBg="1"/>
      <p:bldP spid="132" grpId="0" animBg="1"/>
      <p:bldP spid="132" grpId="1" animBg="1"/>
      <p:bldP spid="132" grpId="2" animBg="1"/>
      <p:bldP spid="132" grpId="3" animBg="1"/>
      <p:bldP spid="133" grpId="0" animBg="1"/>
      <p:bldP spid="133" grpId="1" animBg="1"/>
      <p:bldP spid="133" grpId="2" animBg="1"/>
      <p:bldP spid="133" grpId="3" animBg="1"/>
      <p:bldP spid="134" grpId="0" animBg="1"/>
      <p:bldP spid="134" grpId="1" animBg="1"/>
      <p:bldP spid="134" grpId="2" animBg="1"/>
      <p:bldP spid="134" grpId="3" animBg="1"/>
      <p:bldP spid="135" grpId="0" animBg="1"/>
      <p:bldP spid="135" grpId="1" animBg="1"/>
      <p:bldP spid="135" grpId="2" animBg="1"/>
      <p:bldP spid="135" grpId="3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8" grpId="0"/>
      <p:bldP spid="239" grpId="0"/>
      <p:bldP spid="240" grpId="0"/>
      <p:bldP spid="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5D520-6CC9-44FE-9E5D-FF89E744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44" y="2684834"/>
            <a:ext cx="4053879" cy="23432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4423B3-F8DE-44FB-A043-046CCFB61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0" y="4973303"/>
            <a:ext cx="4012781" cy="1995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326CA-5FF4-426D-B3AB-92B5CCF85B24}"/>
              </a:ext>
            </a:extLst>
          </p:cNvPr>
          <p:cNvSpPr txBox="1"/>
          <p:nvPr/>
        </p:nvSpPr>
        <p:spPr>
          <a:xfrm>
            <a:off x="537029" y="377371"/>
            <a:ext cx="7141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complete questions 1 and 2 on your worksheet.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can you draw your own array showing a different calculation that is dividing by 10.</a:t>
            </a:r>
          </a:p>
        </p:txBody>
      </p:sp>
    </p:spTree>
    <p:extLst>
      <p:ext uri="{BB962C8B-B14F-4D97-AF65-F5344CB8AC3E}">
        <p14:creationId xmlns:p14="http://schemas.microsoft.com/office/powerpoint/2010/main" val="87484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AF24D-9F28-4DE4-BA48-5A41BE256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73"/>
          <a:stretch/>
        </p:blipFill>
        <p:spPr>
          <a:xfrm>
            <a:off x="908463" y="2917371"/>
            <a:ext cx="6094204" cy="2394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B0EEE-8F1E-48EA-895C-AFBC8C4AD613}"/>
              </a:ext>
            </a:extLst>
          </p:cNvPr>
          <p:cNvSpPr txBox="1"/>
          <p:nvPr/>
        </p:nvSpPr>
        <p:spPr>
          <a:xfrm>
            <a:off x="908463" y="1184755"/>
            <a:ext cx="509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Copy and complete these number sentences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391287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3693" y="3131181"/>
            <a:ext cx="427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220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hundreds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tens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139" y="3767977"/>
            <a:ext cx="427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hundred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10 tens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863" y="4936595"/>
            <a:ext cx="579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22 tens altogether.</a:t>
            </a:r>
            <a:endParaRPr lang="en-GB" sz="280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6022" y="5467995"/>
                <a:ext cx="5627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22 groups of 10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22" y="5467995"/>
                <a:ext cx="5627588" cy="523220"/>
              </a:xfrm>
              <a:prstGeom prst="rect">
                <a:avLst/>
              </a:prstGeom>
              <a:blipFill>
                <a:blip r:embed="rId5"/>
                <a:stretch>
                  <a:fillRect l="-227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40035" y="532757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220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2238" y="532757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22491" y="1035158"/>
            <a:ext cx="635000" cy="17907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2538779" y="1118643"/>
            <a:ext cx="1638300" cy="1714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083597" y="1035159"/>
            <a:ext cx="635000" cy="17907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8" y="4982967"/>
            <a:ext cx="1354638" cy="94824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89772" y="3073367"/>
            <a:ext cx="2645864" cy="1647990"/>
          </a:xfrm>
          <a:prstGeom prst="wedgeRoundRectCallout">
            <a:avLst>
              <a:gd name="adj1" fmla="val -2778"/>
              <a:gd name="adj2" fmla="val 7323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We need to find how many </a:t>
            </a:r>
            <a:r>
              <a:rPr lang="en-GB" sz="2400" dirty="0">
                <a:solidFill>
                  <a:schemeClr val="accent1"/>
                </a:solidFill>
              </a:rPr>
              <a:t>groups of 10</a:t>
            </a:r>
            <a:r>
              <a:rPr lang="en-GB" sz="2400" dirty="0">
                <a:solidFill>
                  <a:schemeClr val="tx1"/>
                </a:solidFill>
              </a:rPr>
              <a:t> are in 220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1016036" y="1111360"/>
            <a:ext cx="1638300" cy="17145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114834" y="1061195"/>
            <a:ext cx="635000" cy="179070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986369" y="1061195"/>
            <a:ext cx="635000" cy="179070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57900" y="1061195"/>
            <a:ext cx="635000" cy="179070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729431" y="1061195"/>
            <a:ext cx="635000" cy="17907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600962" y="1061195"/>
            <a:ext cx="635000" cy="179070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472493" y="1061195"/>
            <a:ext cx="635000" cy="179070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344024" y="1061195"/>
            <a:ext cx="635000" cy="179070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15555" y="1061195"/>
            <a:ext cx="635000" cy="179070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087086" y="1061195"/>
            <a:ext cx="635000" cy="179070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958617" y="1061195"/>
            <a:ext cx="635000" cy="179070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51335" y="1055977"/>
            <a:ext cx="635000" cy="179070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522870" y="1055977"/>
            <a:ext cx="635000" cy="179070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94401" y="1055977"/>
            <a:ext cx="635000" cy="179070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65932" y="1055977"/>
            <a:ext cx="635000" cy="179070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37463" y="1055977"/>
            <a:ext cx="635000" cy="179070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008994" y="1055977"/>
            <a:ext cx="635000" cy="179070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880525" y="1055977"/>
            <a:ext cx="635000" cy="179070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52056" y="1055977"/>
            <a:ext cx="635000" cy="179070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23587" y="1055977"/>
            <a:ext cx="635000" cy="179070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495118" y="1055977"/>
            <a:ext cx="635000" cy="1790701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73693" y="4291197"/>
            <a:ext cx="427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hundreds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20 tens</a:t>
            </a:r>
            <a:endParaRPr lang="en-GB" sz="2800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25" grpId="0"/>
      <p:bldP spid="27" grpId="0"/>
      <p:bldP spid="3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48" y="1144015"/>
            <a:ext cx="2180363" cy="8967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48" y="2187134"/>
            <a:ext cx="2180363" cy="8967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48" y="3252860"/>
            <a:ext cx="2180363" cy="89670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40035" y="532757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350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2238" y="532757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48" y="4318586"/>
            <a:ext cx="2180363" cy="8890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222990" y="502261"/>
            <a:ext cx="390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£3 and 50 p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p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432" y="4332048"/>
            <a:ext cx="2192127" cy="904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197" y="1146094"/>
            <a:ext cx="2180363" cy="89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198" y="2168820"/>
            <a:ext cx="2192126" cy="904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197" y="3252860"/>
            <a:ext cx="2180362" cy="899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7512" y="5404322"/>
                <a:ext cx="3365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Ten 10s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hundred </a:t>
                </a: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04322"/>
                <a:ext cx="3365854" cy="523220"/>
              </a:xfrm>
              <a:prstGeom prst="rect">
                <a:avLst/>
              </a:prstGeom>
              <a:blipFill>
                <a:blip r:embed="rId9"/>
                <a:stretch>
                  <a:fillRect l="-3804" t="-11765" r="-72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270415" y="5411236"/>
                <a:ext cx="38735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Ten 10 p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</a:t>
                </a: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415" y="5411236"/>
                <a:ext cx="3873585" cy="523220"/>
              </a:xfrm>
              <a:prstGeom prst="rect">
                <a:avLst/>
              </a:prstGeom>
              <a:blipFill>
                <a:blip r:embed="rId10"/>
                <a:stretch>
                  <a:fillRect l="-33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7447276" y="502261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5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9832A-F1BA-4766-9630-1D5AB539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1743358"/>
            <a:ext cx="2871933" cy="4222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AB6CA-ADC8-4F81-8A67-E033F6F4AF95}"/>
              </a:ext>
            </a:extLst>
          </p:cNvPr>
          <p:cNvSpPr txBox="1"/>
          <p:nvPr/>
        </p:nvSpPr>
        <p:spPr>
          <a:xfrm>
            <a:off x="437323" y="712844"/>
            <a:ext cx="4134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Using the picture on this slide, complete question 3 on your worksheet.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04B5D-540E-47BA-A0C2-70A72F62C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99" y="1220675"/>
            <a:ext cx="3834458" cy="29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71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8|8.9|6.2|14.8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|1.1|1.2|1.3|1.3|1.2|1.3|1.2|1.3|1.5|1.8|15|16.3|1.8|2.5|6.8|2|10.7|1.1|1.1|1.2|1.1|1.1|2.3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2.6|8.8|26.4|1.5|1.1|1.1|1.1|0.9|1|1|1|0.9|5.7|9.9|1.7|6.3|7.7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9|11.6|3.4|5.5|10.9|7.2|18.9|8.3|9.4|4.1|4.6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8|3.8|0.6|1.4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6.9|3|2.4|2.3|1.7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4|33.1|15.6|13.1|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F2CBDE-502D-4AE7-89E2-247FA67A9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8825</TotalTime>
  <Words>447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4.12.21  L.O. – I can divide by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247</cp:revision>
  <dcterms:created xsi:type="dcterms:W3CDTF">2019-07-05T11:02:13Z</dcterms:created>
  <dcterms:modified xsi:type="dcterms:W3CDTF">2021-11-25T10:26:43Z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