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296" r:id="rId11"/>
    <p:sldId id="297" r:id="rId12"/>
    <p:sldId id="298" r:id="rId13"/>
    <p:sldId id="319" r:id="rId14"/>
    <p:sldId id="299" r:id="rId15"/>
    <p:sldId id="300" r:id="rId16"/>
    <p:sldId id="306" r:id="rId17"/>
    <p:sldId id="308" r:id="rId18"/>
    <p:sldId id="320" r:id="rId19"/>
    <p:sldId id="311" r:id="rId20"/>
    <p:sldId id="310" r:id="rId21"/>
    <p:sldId id="309" r:id="rId22"/>
    <p:sldId id="312" r:id="rId23"/>
    <p:sldId id="301" r:id="rId24"/>
    <p:sldId id="313" r:id="rId25"/>
    <p:sldId id="314" r:id="rId26"/>
    <p:sldId id="317" r:id="rId27"/>
    <p:sldId id="316" r:id="rId28"/>
    <p:sldId id="315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3CBB3"/>
    <a:srgbClr val="CF614F"/>
    <a:srgbClr val="CC99FF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8" y="4188593"/>
            <a:ext cx="6230652" cy="17923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31EFE6-78CB-4685-97AA-4B1C351D29A5}"/>
              </a:ext>
            </a:extLst>
          </p:cNvPr>
          <p:cNvSpPr txBox="1"/>
          <p:nvPr/>
        </p:nvSpPr>
        <p:spPr>
          <a:xfrm>
            <a:off x="604911" y="1083213"/>
            <a:ext cx="8412480" cy="31700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25.1.22</a:t>
            </a:r>
          </a:p>
          <a:p>
            <a:endParaRPr lang="en-GB" sz="4000" u="sng" dirty="0">
              <a:latin typeface="Comic Sans MS" panose="030F0702030302020204" pitchFamily="66" charset="0"/>
            </a:endParaRPr>
          </a:p>
          <a:p>
            <a:r>
              <a:rPr lang="en-GB" sz="4000" u="sng" dirty="0">
                <a:latin typeface="Comic Sans MS" panose="030F0702030302020204" pitchFamily="66" charset="0"/>
              </a:rPr>
              <a:t>LO – I can work out the area of a shape by counting squares.</a:t>
            </a:r>
          </a:p>
          <a:p>
            <a:endParaRPr lang="en-GB" sz="4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7412" y="73765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7412" y="1252922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7412" y="177233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7412" y="228668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7412" y="2799617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2585" y="73765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2585" y="1252922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2585" y="177233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2585" y="228668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2585" y="2799617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7757" y="73765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7757" y="1252922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97757" y="177233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97757" y="228668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97757" y="2799617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16871" y="73765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16871" y="1252922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6871" y="177233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16871" y="228668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16871" y="2799617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9402" y="3949987"/>
            <a:ext cx="5729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 area of the rectangle is: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6797" y="4878951"/>
            <a:ext cx="2127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 squares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7887" y="731824"/>
            <a:ext cx="2092385" cy="25821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39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88303" y="1457569"/>
            <a:ext cx="2880000" cy="2882938"/>
            <a:chOff x="1527423" y="2188300"/>
            <a:chExt cx="2880000" cy="2882938"/>
          </a:xfrm>
        </p:grpSpPr>
        <p:sp>
          <p:nvSpPr>
            <p:cNvPr id="4" name="Rectangle 3"/>
            <p:cNvSpPr/>
            <p:nvPr/>
          </p:nvSpPr>
          <p:spPr>
            <a:xfrm>
              <a:off x="1527423" y="2909769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47423" y="291123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47423" y="363123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67423" y="363123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67423" y="435123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87423" y="363123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47423" y="2188300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601654" y="4751292"/>
            <a:ext cx="36777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area is ___ squares.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0251" y="473956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0207" y="2277428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7470" y="1547159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77469" y="2277428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7470" y="2997428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7470" y="3006211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30663" y="3013766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6827" y="371887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36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88062" y="548349"/>
            <a:ext cx="2160000" cy="2872655"/>
            <a:chOff x="1527423" y="1448675"/>
            <a:chExt cx="2160000" cy="2872655"/>
          </a:xfrm>
        </p:grpSpPr>
        <p:sp>
          <p:nvSpPr>
            <p:cNvPr id="6" name="Rectangle 5"/>
            <p:cNvSpPr/>
            <p:nvPr/>
          </p:nvSpPr>
          <p:spPr>
            <a:xfrm>
              <a:off x="1527423" y="2165737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47423" y="2171613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7423" y="2887206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7423" y="2888675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47423" y="3596923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67423" y="1448675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7423" y="1448675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27423" y="3601330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47423" y="1450144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665613" y="34279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3569" y="1991287"/>
            <a:ext cx="349820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area is __ squares.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6839" y="192942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8596" y="372069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2)</a:t>
            </a:r>
          </a:p>
        </p:txBody>
      </p:sp>
      <p:grpSp>
        <p:nvGrpSpPr>
          <p:cNvPr id="19" name="Group 18"/>
          <p:cNvGrpSpPr/>
          <p:nvPr/>
        </p:nvGrpSpPr>
        <p:grpSpPr>
          <a:xfrm rot="3916162">
            <a:off x="2007512" y="3240552"/>
            <a:ext cx="720002" cy="2862371"/>
            <a:chOff x="2878669" y="3535268"/>
            <a:chExt cx="720002" cy="2862371"/>
          </a:xfrm>
        </p:grpSpPr>
        <p:sp>
          <p:nvSpPr>
            <p:cNvPr id="20" name="Rectangle 19"/>
            <p:cNvSpPr/>
            <p:nvPr/>
          </p:nvSpPr>
          <p:spPr>
            <a:xfrm>
              <a:off x="2878671" y="4252329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8671" y="4969391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8671" y="5677639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8669" y="3535268"/>
              <a:ext cx="720000" cy="72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66352" y="5616352"/>
            <a:ext cx="349820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area is __ squares.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05455" y="55814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5548" y="304260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3)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6009030" y="3629452"/>
            <a:ext cx="72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5400000">
            <a:off x="6721025" y="4349452"/>
            <a:ext cx="72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 rot="5400000">
            <a:off x="6006061" y="4349452"/>
            <a:ext cx="72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 rot="5400000">
            <a:off x="6721025" y="3629452"/>
            <a:ext cx="72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430268" y="5119872"/>
            <a:ext cx="349820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area is __ squares.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62211" y="508186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684" y="671552"/>
            <a:ext cx="747045" cy="74704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461528" y="81424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32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32" grpId="0"/>
      <p:bldP spid="34" grpId="0"/>
      <p:bldP spid="3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2559" y="2871368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342559" y="2871368"/>
            <a:ext cx="720000" cy="720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2559" y="2149899"/>
            <a:ext cx="720000" cy="720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62559" y="2871368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82559" y="2149899"/>
            <a:ext cx="720000" cy="7200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62559" y="2149899"/>
            <a:ext cx="720000" cy="720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42559" y="2149899"/>
            <a:ext cx="720000" cy="720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82559" y="2871368"/>
            <a:ext cx="720000" cy="720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62559" y="359430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2559" y="3594306"/>
            <a:ext cx="720000" cy="720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36707" y="1687520"/>
            <a:ext cx="441358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green area is __ squares.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68557" y="16912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36707" y="3175310"/>
            <a:ext cx="45321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purple area is __ squares.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81897" y="318459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36707" y="3919204"/>
            <a:ext cx="440165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white area is __ squares.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38055" y="392460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36707" y="4935543"/>
            <a:ext cx="425494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total area is __ squares.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04907" y="49301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42559" y="3594306"/>
            <a:ext cx="720000" cy="7200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782559" y="359430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636707" y="2431415"/>
            <a:ext cx="459074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orange area is __ squares.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33995" y="243109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684" y="671552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61528" y="81424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8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4" grpId="0"/>
      <p:bldP spid="26" grpId="0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00484-947A-480D-BF02-38611C4013A0}"/>
              </a:ext>
            </a:extLst>
          </p:cNvPr>
          <p:cNvSpPr txBox="1"/>
          <p:nvPr/>
        </p:nvSpPr>
        <p:spPr>
          <a:xfrm>
            <a:off x="436098" y="309489"/>
            <a:ext cx="8131127" cy="563231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Answer the first four questions on your sheet.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u="sng" dirty="0">
                <a:latin typeface="Comic Sans MS" panose="030F0702030302020204" pitchFamily="66" charset="0"/>
              </a:rPr>
              <a:t>Challenge.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If you complete this work can you make a square that has an area of 25 squares.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3 are blue, 6 are red, 4 are green, 7 are yellow and the rest are white. Colour your square correctly and work out how many white squares there are. 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The area of this square is 25 squares.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51738" y="28649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971738" y="28649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51738" y="214556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1738" y="28649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11738" y="214556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1738" y="214556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971738" y="214556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11738" y="28649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691738" y="358784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51738" y="358784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74557" y="5576677"/>
            <a:ext cx="4261359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total area is 12 squares.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738" y="358784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411738" y="358784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80946" y="228789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93232" y="4553437"/>
            <a:ext cx="202651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60064" y="504119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922" y="784041"/>
            <a:ext cx="1253828" cy="865872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3691739" y="360490"/>
            <a:ext cx="2819984" cy="1287856"/>
          </a:xfrm>
          <a:prstGeom prst="wedgeRoundRectCallout">
            <a:avLst>
              <a:gd name="adj1" fmla="val 69138"/>
              <a:gd name="adj2" fmla="val 13980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699944" y="372244"/>
            <a:ext cx="28117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To find the area, I’m going to count the squares.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93091" y="225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0905" y="225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8720" y="225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66084" y="225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14354" y="297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7457" y="297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67457" y="297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87457" y="297809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37216" y="367821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0905" y="367821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0905" y="367821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00742" y="3678210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68" y="3715732"/>
            <a:ext cx="1079735" cy="788571"/>
          </a:xfrm>
          <a:prstGeom prst="rect">
            <a:avLst/>
          </a:prstGeom>
        </p:spPr>
      </p:pic>
      <p:sp>
        <p:nvSpPr>
          <p:cNvPr id="39" name="Rounded Rectangular Callout 38"/>
          <p:cNvSpPr/>
          <p:nvPr/>
        </p:nvSpPr>
        <p:spPr>
          <a:xfrm>
            <a:off x="5302973" y="1951844"/>
            <a:ext cx="2723427" cy="1287856"/>
          </a:xfrm>
          <a:prstGeom prst="wedgeRoundRectCallout">
            <a:avLst>
              <a:gd name="adj1" fmla="val 12916"/>
              <a:gd name="adj2" fmla="val 87236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301139" y="1959031"/>
            <a:ext cx="272526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I’m going to use multiples to be more efficient.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73515" y="30365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8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82143" y="372585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93232" y="5041194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>
                <a:ea typeface="Cambria Math" panose="02040503050406030204" pitchFamily="18" charset="0"/>
              </a:rPr>
              <a:t> 3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GB" sz="2800" dirty="0"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28034" y="160491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165912" y="159255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15215" y="160491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96662" y="161750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74463" y="4553437"/>
            <a:ext cx="2637260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3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</a:t>
            </a:r>
            <a:r>
              <a:rPr lang="en-GB" sz="2800" dirty="0">
                <a:ea typeface="Cambria Math" panose="02040503050406030204" pitchFamily="18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01731" y="504119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902999" y="5041194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>
                <a:ea typeface="Cambria Math" panose="02040503050406030204" pitchFamily="18" charset="0"/>
              </a:rPr>
              <a:t> 4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GB" sz="2800" dirty="0"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830162" y="455343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02377" y="455343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0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8" grpId="1"/>
      <p:bldP spid="20" grpId="0"/>
      <p:bldP spid="21" grpId="0"/>
      <p:bldP spid="22" grpId="0" animBg="1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9" grpId="0" animBg="1"/>
      <p:bldP spid="40" grpId="0"/>
      <p:bldP spid="41" grpId="0"/>
      <p:bldP spid="41" grpId="1"/>
      <p:bldP spid="42" grpId="0"/>
      <p:bldP spid="42" grpId="1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49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 rot="1548803">
            <a:off x="1430336" y="646404"/>
            <a:ext cx="1096979" cy="2752233"/>
            <a:chOff x="2794861" y="1370817"/>
            <a:chExt cx="1440000" cy="361284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2794861" y="3540724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14861" y="3542193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94861" y="2822193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14861" y="2093379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14861" y="1370817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14861" y="2819255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94861" y="1370817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94861" y="2095941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94861" y="4263662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14861" y="4263662"/>
              <a:ext cx="720000" cy="720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41749" y="649569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18716" y="1260491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990597" y="1235222"/>
            <a:ext cx="548489" cy="3281445"/>
            <a:chOff x="6130382" y="1654618"/>
            <a:chExt cx="720000" cy="4307540"/>
          </a:xfrm>
        </p:grpSpPr>
        <p:grpSp>
          <p:nvGrpSpPr>
            <p:cNvPr id="38" name="Group 37"/>
            <p:cNvGrpSpPr/>
            <p:nvPr/>
          </p:nvGrpSpPr>
          <p:grpSpPr>
            <a:xfrm>
              <a:off x="6130382" y="2349313"/>
              <a:ext cx="720000" cy="3612845"/>
              <a:chOff x="2794861" y="1370817"/>
              <a:chExt cx="720000" cy="3612845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40" name="Rectangle 39"/>
              <p:cNvSpPr/>
              <p:nvPr/>
            </p:nvSpPr>
            <p:spPr>
              <a:xfrm>
                <a:off x="2794861" y="3540724"/>
                <a:ext cx="720000" cy="72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794861" y="2822193"/>
                <a:ext cx="720000" cy="72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794861" y="1370817"/>
                <a:ext cx="720000" cy="72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794861" y="2095941"/>
                <a:ext cx="720000" cy="72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94861" y="4263662"/>
                <a:ext cx="720000" cy="72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6130382" y="1654618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918023" y="350221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470894" y="3607697"/>
            <a:ext cx="2202213" cy="2195857"/>
            <a:chOff x="2272380" y="3653200"/>
            <a:chExt cx="2890837" cy="2882493"/>
          </a:xfrm>
        </p:grpSpPr>
        <p:sp>
          <p:nvSpPr>
            <p:cNvPr id="47" name="Rectangle 46"/>
            <p:cNvSpPr/>
            <p:nvPr/>
          </p:nvSpPr>
          <p:spPr>
            <a:xfrm rot="5400000">
              <a:off x="2995153" y="4383258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3723217" y="4383258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4442875" y="5103259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 rot="5400000">
              <a:off x="4442875" y="4383258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 rot="5400000">
              <a:off x="2275153" y="4383258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3723217" y="5103259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2995153" y="5103259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2276163" y="5103259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4442875" y="5815693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3723217" y="5815693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2995153" y="5814977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 rot="5400000">
              <a:off x="2278092" y="5814977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2995153" y="3653200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3723217" y="3653200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4443217" y="3653200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2272380" y="3653200"/>
              <a:ext cx="720000" cy="720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4117867" y="1308518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10 squares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354082" y="2485220"/>
            <a:ext cx="157934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6 squares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523268" y="5919198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16 squares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900179" y="1308518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2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185248" y="2478002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6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289910" y="5921356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4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438" y="320725"/>
            <a:ext cx="747045" cy="74704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668282" y="4634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18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  <p:bldP spid="70" grpId="0"/>
      <p:bldP spid="7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5 - 8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2D395-DBE8-4937-A8C1-730BB1C4D8B9}"/>
              </a:ext>
            </a:extLst>
          </p:cNvPr>
          <p:cNvSpPr txBox="1"/>
          <p:nvPr/>
        </p:nvSpPr>
        <p:spPr>
          <a:xfrm>
            <a:off x="829994" y="379828"/>
            <a:ext cx="7666892" cy="528945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854B58-8AF3-4805-B57C-10BB058EF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7" y="1932898"/>
            <a:ext cx="5228820" cy="30058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600C4E-EF57-4E3C-9EE2-8C6177601678}"/>
              </a:ext>
            </a:extLst>
          </p:cNvPr>
          <p:cNvSpPr txBox="1"/>
          <p:nvPr/>
        </p:nvSpPr>
        <p:spPr>
          <a:xfrm>
            <a:off x="1038082" y="618978"/>
            <a:ext cx="7275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Now answer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598703" y="246183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 rot="5400000">
            <a:off x="4317234" y="246183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5400000">
            <a:off x="5033438" y="246183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5400000">
            <a:off x="2880250" y="246183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5400000">
            <a:off x="3598703" y="1741830"/>
            <a:ext cx="7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5400000">
            <a:off x="4317234" y="1741115"/>
            <a:ext cx="7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rot="5400000">
            <a:off x="5033780" y="174111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5400000">
            <a:off x="2880250" y="1741831"/>
            <a:ext cx="7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/>
          <p:cNvSpPr/>
          <p:nvPr/>
        </p:nvSpPr>
        <p:spPr>
          <a:xfrm>
            <a:off x="5036650" y="1762567"/>
            <a:ext cx="688690" cy="6912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465528" y="3901831"/>
            <a:ext cx="385727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The area is ____ squares.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75273" y="37248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23379" y="3577721"/>
                <a:ext cx="449162" cy="764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379" y="3577721"/>
                <a:ext cx="449162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948605" y="1840221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0167" y="1827839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75244" y="1827839"/>
            <a:ext cx="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806701" y="1655655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701" y="1655655"/>
                <a:ext cx="449162" cy="885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068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5324457" y="1911978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 rot="5400000">
            <a:off x="6044457" y="1911978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5400000">
            <a:off x="6764115" y="26255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5400000">
            <a:off x="6764115" y="1911978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5400000">
            <a:off x="4598867" y="1911978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5400000">
            <a:off x="6044457" y="26255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rot="5400000">
            <a:off x="5324457" y="26255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5400000">
            <a:off x="4597403" y="2625503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 rot="5400000">
            <a:off x="5324457" y="1191977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 rot="5400000">
            <a:off x="6044457" y="119126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 rot="5400000">
            <a:off x="6764457" y="119126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5400000">
            <a:off x="4598867" y="1191978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99188" y="110691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2)</a:t>
            </a:r>
          </a:p>
        </p:txBody>
      </p:sp>
      <p:sp>
        <p:nvSpPr>
          <p:cNvPr id="21" name="Right Triangle 20"/>
          <p:cNvSpPr/>
          <p:nvPr/>
        </p:nvSpPr>
        <p:spPr>
          <a:xfrm>
            <a:off x="6770046" y="1912813"/>
            <a:ext cx="688690" cy="719387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Triangle 21"/>
          <p:cNvSpPr/>
          <p:nvPr/>
        </p:nvSpPr>
        <p:spPr>
          <a:xfrm flipH="1">
            <a:off x="4619475" y="1906748"/>
            <a:ext cx="694933" cy="725452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 rot="5400000">
            <a:off x="1967476" y="1901594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5400000">
            <a:off x="1239412" y="1901594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 rot="5400000">
            <a:off x="2687476" y="2622320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 rot="5400000">
            <a:off x="1967476" y="2622320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 rot="5400000">
            <a:off x="1240422" y="2622320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5400000">
            <a:off x="1967476" y="1181594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 rot="5400000">
            <a:off x="2687476" y="1181594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 rot="5400000">
            <a:off x="1239412" y="1181594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 flipH="1">
            <a:off x="1259960" y="1923651"/>
            <a:ext cx="694600" cy="686935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 rot="5400000">
            <a:off x="2687476" y="1901594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 rot="5400000">
            <a:off x="3339552" y="432571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 rot="5400000">
            <a:off x="4064335" y="432571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 rot="5400000">
            <a:off x="4784334" y="5045717"/>
            <a:ext cx="720001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 rot="5400000">
            <a:off x="4784335" y="432696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5400000">
            <a:off x="2617000" y="432571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 rot="5400000">
            <a:off x="4064335" y="5045715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 rot="5400000">
            <a:off x="3339552" y="5045715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rot="5400000">
            <a:off x="2617623" y="5045715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044506" y="4236164"/>
            <a:ext cx="48763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3)</a:t>
            </a:r>
          </a:p>
        </p:txBody>
      </p:sp>
      <p:sp>
        <p:nvSpPr>
          <p:cNvPr id="42" name="Right Triangle 41"/>
          <p:cNvSpPr/>
          <p:nvPr/>
        </p:nvSpPr>
        <p:spPr>
          <a:xfrm>
            <a:off x="4069551" y="4345304"/>
            <a:ext cx="688690" cy="702905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Triangle 42"/>
          <p:cNvSpPr/>
          <p:nvPr/>
        </p:nvSpPr>
        <p:spPr>
          <a:xfrm flipH="1">
            <a:off x="3350201" y="4345304"/>
            <a:ext cx="704142" cy="701658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441288" y="19948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710171" y="1873202"/>
                <a:ext cx="449162" cy="764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rgbClr val="0070C0"/>
                            </a:solidFill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rgbClr val="0070C0"/>
                            </a:solidFill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171" y="1873202"/>
                <a:ext cx="449162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638575" y="200786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18680" y="475804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3094" y="1069202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1)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5836" y="402996"/>
            <a:ext cx="747045" cy="74704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718680" y="5456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AE62DD9-DD96-45B0-B040-A263DED76E6F}"/>
              </a:ext>
            </a:extLst>
          </p:cNvPr>
          <p:cNvSpPr/>
          <p:nvPr/>
        </p:nvSpPr>
        <p:spPr>
          <a:xfrm rot="5400000">
            <a:off x="4781054" y="5045715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305A1F2-048B-4054-AAB9-C047AD55C9BC}"/>
              </a:ext>
            </a:extLst>
          </p:cNvPr>
          <p:cNvSpPr/>
          <p:nvPr/>
        </p:nvSpPr>
        <p:spPr>
          <a:xfrm rot="5400000">
            <a:off x="2617653" y="5045715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777E5879-594E-441C-9FD9-D04814AA1D7C}"/>
              </a:ext>
            </a:extLst>
          </p:cNvPr>
          <p:cNvSpPr/>
          <p:nvPr/>
        </p:nvSpPr>
        <p:spPr>
          <a:xfrm>
            <a:off x="2617810" y="4336947"/>
            <a:ext cx="688690" cy="702905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CA351698-951D-452E-8B68-46BA43678558}"/>
              </a:ext>
            </a:extLst>
          </p:cNvPr>
          <p:cNvSpPr/>
          <p:nvPr/>
        </p:nvSpPr>
        <p:spPr>
          <a:xfrm flipH="1">
            <a:off x="4792778" y="4338607"/>
            <a:ext cx="704142" cy="701658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5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C3E5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C3E5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C3E5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C3E5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0" grpId="0"/>
      <p:bldP spid="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932E48-60D2-450F-A006-53D73928BF41}"/>
              </a:ext>
            </a:extLst>
          </p:cNvPr>
          <p:cNvSpPr txBox="1"/>
          <p:nvPr/>
        </p:nvSpPr>
        <p:spPr>
          <a:xfrm>
            <a:off x="520505" y="562708"/>
            <a:ext cx="8271803" cy="5016758"/>
          </a:xfrm>
          <a:prstGeom prst="rect">
            <a:avLst/>
          </a:prstGeom>
          <a:solidFill>
            <a:srgbClr val="CF614F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Let’s practise our times tables.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Let’s recap on our 4x tables using the counting stick.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Which times tables relate to the 4s.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26DDFE-9B44-4C21-952B-B2A854658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33" y="3573194"/>
            <a:ext cx="7988817" cy="19271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19130C-FBD4-4BDF-B319-6B13C21564BC}"/>
              </a:ext>
            </a:extLst>
          </p:cNvPr>
          <p:cNvSpPr txBox="1"/>
          <p:nvPr/>
        </p:nvSpPr>
        <p:spPr>
          <a:xfrm>
            <a:off x="344533" y="520505"/>
            <a:ext cx="70128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What is the area of each shape. Write your answers on your white board.</a:t>
            </a:r>
          </a:p>
        </p:txBody>
      </p:sp>
    </p:spTree>
    <p:extLst>
      <p:ext uri="{BB962C8B-B14F-4D97-AF65-F5344CB8AC3E}">
        <p14:creationId xmlns:p14="http://schemas.microsoft.com/office/powerpoint/2010/main" val="666531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19130C-FBD4-4BDF-B319-6B13C21564BC}"/>
              </a:ext>
            </a:extLst>
          </p:cNvPr>
          <p:cNvSpPr txBox="1"/>
          <p:nvPr/>
        </p:nvSpPr>
        <p:spPr>
          <a:xfrm>
            <a:off x="344533" y="520505"/>
            <a:ext cx="7012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Let’s think about this question together: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84E1D4-7E09-49BC-BC1A-65BE2DD56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906" y="2380297"/>
            <a:ext cx="4344475" cy="418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08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10360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838786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67213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310360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838786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367213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310360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838786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367213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320347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848773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377200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973887" y="4807763"/>
            <a:ext cx="1080000" cy="10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3988176" y="4826712"/>
            <a:ext cx="1031500" cy="1042102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310360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838786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367213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75" indent="-2238375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missing 	numbers 		to describe the 	array.	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			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____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			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shape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75" indent="-2238375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missing 	numbers 		to describe the 	array.	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			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____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			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___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shape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10360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838786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67213" y="438550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310360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838786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367213" y="936328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310360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838786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367213" y="1434106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320347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848773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377200" y="1931885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180583" y="16066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85459" y="16066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7" name="Oval 26"/>
          <p:cNvSpPr/>
          <p:nvPr/>
        </p:nvSpPr>
        <p:spPr>
          <a:xfrm>
            <a:off x="1310360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838786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367213" y="2457693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022214" y="16066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39241" y="16066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71670" y="203563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49982" y="203994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18843" y="331911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315220" y="4863097"/>
                <a:ext cx="46519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1"/>
                              </a:solidFill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1"/>
                              </a:solidFill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220" y="4863097"/>
                <a:ext cx="465192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C08AA359-BF95-45B6-BE33-F1F79E6D24A1}"/>
              </a:ext>
            </a:extLst>
          </p:cNvPr>
          <p:cNvSpPr/>
          <p:nvPr/>
        </p:nvSpPr>
        <p:spPr>
          <a:xfrm>
            <a:off x="3973887" y="4807763"/>
            <a:ext cx="1080000" cy="10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6CC0D3B-E941-4C7A-B445-8726D6E2FE47}"/>
              </a:ext>
            </a:extLst>
          </p:cNvPr>
          <p:cNvSpPr/>
          <p:nvPr/>
        </p:nvSpPr>
        <p:spPr>
          <a:xfrm>
            <a:off x="3988176" y="4826712"/>
            <a:ext cx="1031500" cy="1042102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8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28E201-D3EC-4B0E-A41A-F8A3F206AD42}"/>
              </a:ext>
            </a:extLst>
          </p:cNvPr>
          <p:cNvSpPr txBox="1"/>
          <p:nvPr/>
        </p:nvSpPr>
        <p:spPr>
          <a:xfrm>
            <a:off x="815926" y="1519311"/>
            <a:ext cx="7948246" cy="34778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Let’s 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FOCUS…4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Growth mindset… ready!</a:t>
            </a: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6143" y="2105891"/>
            <a:ext cx="2193384" cy="23414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6143" y="2105891"/>
            <a:ext cx="2193384" cy="2341418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64326" y="4156363"/>
            <a:ext cx="775856" cy="11882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03162" y="5365758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Area is the space inside a closed 2-D shape.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28611 0.001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8245" y="2135481"/>
            <a:ext cx="2092385" cy="25821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0630" y="2161860"/>
            <a:ext cx="4812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Which shape would be the best to fill the rectangle?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0710" y="422232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40433" y="4222324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684" y="671552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61528" y="81424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6327" y="1557572"/>
            <a:ext cx="2092385" cy="26131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6327" y="1575127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01025" y="1575127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27270" y="1575127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42444" y="1575127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83482" y="210284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08180" y="210284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34425" y="210284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49599" y="210284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79542" y="263963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04240" y="263963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30485" y="263963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45659" y="263963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90677" y="850841"/>
            <a:ext cx="169080" cy="12395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70105" y="859171"/>
            <a:ext cx="345270" cy="12621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97461" y="845987"/>
            <a:ext cx="833065" cy="1244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33502" y="279449"/>
            <a:ext cx="2071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Gaps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8792" y="364441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28515" y="3644415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8712" y="1583951"/>
            <a:ext cx="4812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Which shape would be the best to fill the rectangle?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Why?</a:t>
            </a:r>
          </a:p>
        </p:txBody>
      </p:sp>
      <p:sp>
        <p:nvSpPr>
          <p:cNvPr id="24" name="Oval 23"/>
          <p:cNvSpPr/>
          <p:nvPr/>
        </p:nvSpPr>
        <p:spPr>
          <a:xfrm>
            <a:off x="1279542" y="315398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804240" y="315398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330485" y="315398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5659" y="3153980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279542" y="3667251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804240" y="3667251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30485" y="3667251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845659" y="3667251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740" y="4845039"/>
            <a:ext cx="481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area is 20 circles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284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8474" y="98921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474" y="150448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8474" y="202389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8474" y="253824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8474" y="3051178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3647" y="98921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3647" y="150448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3647" y="202389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3647" y="253824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3647" y="3051178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8819" y="98921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88819" y="150448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88819" y="202389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88819" y="253824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88819" y="3051178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07933" y="989214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07933" y="150448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07933" y="202389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07933" y="2538245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7933" y="3051178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8949" y="983385"/>
            <a:ext cx="2092385" cy="25821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05473" y="3308353"/>
            <a:ext cx="514350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05196" y="3308353"/>
            <a:ext cx="514350" cy="5143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10982" y="1532770"/>
            <a:ext cx="4812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Which shape would be the best to fill the rectangle?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73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7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8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8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1.4|1.1|2.1|4.5|1.7|7.1|7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4.7|3.5|6|7.3|9.6|2.2|1.3|2|4.5|4.1|6.5|2.3|7.9|0.9|0.8|1.1|1.8|4.1|2.6|6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3.2|7.9|2.8|10.1|2.7|10.3|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2|7.7|1.3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.2|4.3|4.6|0.9|7.5|5.1|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4.7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0.1|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3|0.8|0.8|0.9|0.8|0.8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5|6.8|7|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3.4|14.2|10.2|7.1|6.7|5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A93170-914F-4282-BD75-5650EFA60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589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questions  5 - 8 on the 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247</cp:revision>
  <dcterms:created xsi:type="dcterms:W3CDTF">2019-07-05T11:02:13Z</dcterms:created>
  <dcterms:modified xsi:type="dcterms:W3CDTF">2022-01-11T16:26:25Z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